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custDataLst>
    <p:tags r:id="rId4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760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CF4AA-3F01-4E33-83EF-864A8A2C458B}" type="datetimeFigureOut">
              <a:rPr lang="fr-FR" smtClean="0"/>
              <a:pPr/>
              <a:t>06/01/2014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725A9-F829-4A41-B1C2-4219DD5BBD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8404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725A9-F829-4A41-B1C2-4219DD5BBDB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54288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603-513F-4857-8626-4C585F3FC089}" type="datetimeFigureOut">
              <a:rPr lang="fr-FR" smtClean="0"/>
              <a:pPr/>
              <a:t>06/01/2014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DEB-333D-454A-B5B8-AA072C01BA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5411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603-513F-4857-8626-4C585F3FC089}" type="datetimeFigureOut">
              <a:rPr lang="fr-FR" smtClean="0"/>
              <a:pPr/>
              <a:t>06/01/2014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DEB-333D-454A-B5B8-AA072C01BA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6861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603-513F-4857-8626-4C585F3FC089}" type="datetimeFigureOut">
              <a:rPr lang="fr-FR" smtClean="0"/>
              <a:pPr/>
              <a:t>06/01/2014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DEB-333D-454A-B5B8-AA072C01BA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5759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603-513F-4857-8626-4C585F3FC089}" type="datetimeFigureOut">
              <a:rPr lang="fr-FR" smtClean="0"/>
              <a:pPr/>
              <a:t>06/01/2014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DEB-333D-454A-B5B8-AA072C01BA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7284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603-513F-4857-8626-4C585F3FC089}" type="datetimeFigureOut">
              <a:rPr lang="fr-FR" smtClean="0"/>
              <a:pPr/>
              <a:t>06/01/2014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DEB-333D-454A-B5B8-AA072C01BA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1135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603-513F-4857-8626-4C585F3FC089}" type="datetimeFigureOut">
              <a:rPr lang="fr-FR" smtClean="0"/>
              <a:pPr/>
              <a:t>06/01/2014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DEB-333D-454A-B5B8-AA072C01BA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7190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603-513F-4857-8626-4C585F3FC089}" type="datetimeFigureOut">
              <a:rPr lang="fr-FR" smtClean="0"/>
              <a:pPr/>
              <a:t>06/01/2014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DEB-333D-454A-B5B8-AA072C01BA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5391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603-513F-4857-8626-4C585F3FC089}" type="datetimeFigureOut">
              <a:rPr lang="fr-FR" smtClean="0"/>
              <a:pPr/>
              <a:t>06/01/2014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DEB-333D-454A-B5B8-AA072C01BA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1587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603-513F-4857-8626-4C585F3FC089}" type="datetimeFigureOut">
              <a:rPr lang="fr-FR" smtClean="0"/>
              <a:pPr/>
              <a:t>06/01/2014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DEB-333D-454A-B5B8-AA072C01BA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2549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603-513F-4857-8626-4C585F3FC089}" type="datetimeFigureOut">
              <a:rPr lang="fr-FR" smtClean="0"/>
              <a:pPr/>
              <a:t>06/01/2014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DEB-333D-454A-B5B8-AA072C01BA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625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603-513F-4857-8626-4C585F3FC089}" type="datetimeFigureOut">
              <a:rPr lang="fr-FR" smtClean="0"/>
              <a:pPr/>
              <a:t>06/01/2014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DEB-333D-454A-B5B8-AA072C01BA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024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97603-513F-4857-8626-4C585F3FC089}" type="datetimeFigureOut">
              <a:rPr lang="fr-FR" smtClean="0"/>
              <a:pPr/>
              <a:t>06/01/2014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BEDEB-333D-454A-B5B8-AA072C01BA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618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9990667"/>
              </p:ext>
            </p:extLst>
          </p:nvPr>
        </p:nvGraphicFramePr>
        <p:xfrm>
          <a:off x="3899164" y="4265927"/>
          <a:ext cx="5137332" cy="246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666"/>
                <a:gridCol w="2568666"/>
              </a:tblGrid>
              <a:tr h="4085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Légende des symboles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Symboles à placer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209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Message</a:t>
                      </a:r>
                      <a:r>
                        <a:rPr lang="fr-FR" baseline="0" dirty="0" smtClean="0"/>
                        <a:t> nerveux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4748">
                <a:tc>
                  <a:txBody>
                    <a:bodyPr/>
                    <a:lstStyle/>
                    <a:p>
                      <a:r>
                        <a:rPr lang="fr-FR" dirty="0" smtClean="0"/>
                        <a:t>Transmission du message nerveux par diffusion du messager chimique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4027">
                <a:tc>
                  <a:txBody>
                    <a:bodyPr/>
                    <a:lstStyle/>
                    <a:p>
                      <a:r>
                        <a:rPr lang="fr-FR" dirty="0" smtClean="0"/>
                        <a:t>Messager chimique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35986" y="98093"/>
            <a:ext cx="2900510" cy="226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ZoneTexte 86"/>
          <p:cNvSpPr txBox="1"/>
          <p:nvPr/>
        </p:nvSpPr>
        <p:spPr>
          <a:xfrm>
            <a:off x="4809912" y="192445"/>
            <a:ext cx="12319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Schéma de la zone de contact entre 2 neurones</a:t>
            </a:r>
            <a:endParaRPr lang="fr-FR" dirty="0"/>
          </a:p>
        </p:txBody>
      </p:sp>
      <p:sp>
        <p:nvSpPr>
          <p:cNvPr id="44" name="Organigramme : Connecteur 43"/>
          <p:cNvSpPr/>
          <p:nvPr/>
        </p:nvSpPr>
        <p:spPr>
          <a:xfrm>
            <a:off x="6640958" y="6489340"/>
            <a:ext cx="110458" cy="108012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Flèche droite 44"/>
          <p:cNvSpPr/>
          <p:nvPr/>
        </p:nvSpPr>
        <p:spPr>
          <a:xfrm>
            <a:off x="7223043" y="5647313"/>
            <a:ext cx="1106101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 droite 38"/>
          <p:cNvSpPr/>
          <p:nvPr/>
        </p:nvSpPr>
        <p:spPr>
          <a:xfrm>
            <a:off x="6640957" y="4797152"/>
            <a:ext cx="2272953" cy="45719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lèche droite 41"/>
          <p:cNvSpPr/>
          <p:nvPr/>
        </p:nvSpPr>
        <p:spPr>
          <a:xfrm>
            <a:off x="6639717" y="5111473"/>
            <a:ext cx="2272953" cy="45719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6123568" y="98093"/>
            <a:ext cx="2789102" cy="2268707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169908" y="188640"/>
            <a:ext cx="4640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/>
              <a:t>Schéma fonctionnel de la communication nerveuse au niveau cellulaire</a:t>
            </a:r>
            <a:endParaRPr lang="fr-FR" b="1" u="sng" dirty="0"/>
          </a:p>
        </p:txBody>
      </p:sp>
      <p:sp>
        <p:nvSpPr>
          <p:cNvPr id="74" name="Flèche droite 73"/>
          <p:cNvSpPr/>
          <p:nvPr/>
        </p:nvSpPr>
        <p:spPr>
          <a:xfrm>
            <a:off x="4888828" y="5089605"/>
            <a:ext cx="494657" cy="45719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Organigramme : Connecteur 74"/>
          <p:cNvSpPr/>
          <p:nvPr/>
        </p:nvSpPr>
        <p:spPr>
          <a:xfrm>
            <a:off x="6966899" y="6381328"/>
            <a:ext cx="110458" cy="108012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Organigramme : Connecteur 75"/>
          <p:cNvSpPr/>
          <p:nvPr/>
        </p:nvSpPr>
        <p:spPr>
          <a:xfrm>
            <a:off x="7214635" y="6498598"/>
            <a:ext cx="110458" cy="108012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Organigramme : Connecteur 76"/>
          <p:cNvSpPr/>
          <p:nvPr/>
        </p:nvSpPr>
        <p:spPr>
          <a:xfrm>
            <a:off x="7561011" y="6381328"/>
            <a:ext cx="110458" cy="108012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Organigramme : Connecteur 78"/>
          <p:cNvSpPr/>
          <p:nvPr/>
        </p:nvSpPr>
        <p:spPr>
          <a:xfrm>
            <a:off x="8532440" y="6498598"/>
            <a:ext cx="110458" cy="108012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Organigramme : Connecteur 79"/>
          <p:cNvSpPr/>
          <p:nvPr/>
        </p:nvSpPr>
        <p:spPr>
          <a:xfrm>
            <a:off x="7827562" y="6543346"/>
            <a:ext cx="110458" cy="108012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Organigramme : Connecteur 80"/>
          <p:cNvSpPr/>
          <p:nvPr/>
        </p:nvSpPr>
        <p:spPr>
          <a:xfrm>
            <a:off x="8176228" y="6381328"/>
            <a:ext cx="110458" cy="108012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Organigramme : Connecteur 82"/>
          <p:cNvSpPr/>
          <p:nvPr/>
        </p:nvSpPr>
        <p:spPr>
          <a:xfrm flipV="1">
            <a:off x="5897508" y="6444592"/>
            <a:ext cx="95829" cy="108012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Flèche droite 83"/>
          <p:cNvSpPr/>
          <p:nvPr/>
        </p:nvSpPr>
        <p:spPr>
          <a:xfrm>
            <a:off x="5897508" y="5984379"/>
            <a:ext cx="452119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7729" y="3633157"/>
            <a:ext cx="729395" cy="142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244" y="5390622"/>
            <a:ext cx="2448931" cy="105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241393"/>
            <a:ext cx="729395" cy="142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244" y="4190102"/>
            <a:ext cx="2448931" cy="105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921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345a26d6cc2adfc7453c2e318cede5833dbf4a5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38</Words>
  <Application>Microsoft Office PowerPoint</Application>
  <PresentationFormat>Affichage à l'écran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Cedric</dc:creator>
  <cp:lastModifiedBy>Vincent Guili</cp:lastModifiedBy>
  <cp:revision>18</cp:revision>
  <dcterms:created xsi:type="dcterms:W3CDTF">2013-05-19T12:43:12Z</dcterms:created>
  <dcterms:modified xsi:type="dcterms:W3CDTF">2014-01-06T10:48:49Z</dcterms:modified>
</cp:coreProperties>
</file>