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6" r:id="rId5"/>
    <p:sldId id="271" r:id="rId6"/>
    <p:sldId id="265" r:id="rId7"/>
    <p:sldId id="270" r:id="rId8"/>
    <p:sldId id="259" r:id="rId9"/>
    <p:sldId id="260" r:id="rId10"/>
    <p:sldId id="264" r:id="rId11"/>
    <p:sldId id="261" r:id="rId12"/>
    <p:sldId id="269" r:id="rId13"/>
    <p:sldId id="262" r:id="rId14"/>
  </p:sldIdLst>
  <p:sldSz cx="9144000" cy="6858000" type="screen4x3"/>
  <p:notesSz cx="6858000" cy="9144000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FD4DD-A6E7-4392-A3B1-49477D7B675C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E05595E-2AE1-45C2-91E1-C55BF7203F76}">
      <dgm:prSet phldrT="[Texte]" custT="1"/>
      <dgm:spPr/>
      <dgm:t>
        <a:bodyPr/>
        <a:lstStyle/>
        <a:p>
          <a:pPr algn="l"/>
          <a:r>
            <a:rPr lang="fr-FR" sz="3900" dirty="0" smtClean="0"/>
            <a:t>T</a:t>
          </a:r>
          <a:r>
            <a:rPr lang="fr-FR" sz="1200" dirty="0" smtClean="0"/>
            <a:t> </a:t>
          </a:r>
          <a:r>
            <a:rPr lang="fr-FR" sz="3900" baseline="30000" dirty="0" smtClean="0"/>
            <a:t>ale</a:t>
          </a:r>
          <a:endParaRPr lang="fr-FR" sz="3900" baseline="30000" dirty="0"/>
        </a:p>
      </dgm:t>
    </dgm:pt>
    <dgm:pt modelId="{4DA7FA1C-4DB1-4110-986F-4DB114EF92D8}" type="parTrans" cxnId="{BE13E274-6CEE-4FD3-8BF7-F54116DF85C2}">
      <dgm:prSet/>
      <dgm:spPr/>
      <dgm:t>
        <a:bodyPr/>
        <a:lstStyle/>
        <a:p>
          <a:endParaRPr lang="fr-FR"/>
        </a:p>
      </dgm:t>
    </dgm:pt>
    <dgm:pt modelId="{7E4B011A-CD42-4CE3-9928-120A88678ECA}" type="sibTrans" cxnId="{BE13E274-6CEE-4FD3-8BF7-F54116DF85C2}">
      <dgm:prSet/>
      <dgm:spPr/>
      <dgm:t>
        <a:bodyPr/>
        <a:lstStyle/>
        <a:p>
          <a:endParaRPr lang="fr-FR"/>
        </a:p>
      </dgm:t>
    </dgm:pt>
    <dgm:pt modelId="{2D52163D-DC77-4DDA-ABBD-70D91613C670}">
      <dgm:prSet phldrT="[Texte]" custT="1"/>
      <dgm:spPr/>
      <dgm:t>
        <a:bodyPr anchor="ctr"/>
        <a:lstStyle/>
        <a:p>
          <a:r>
            <a:rPr lang="fr-FR" sz="1100" dirty="0" smtClean="0"/>
            <a:t> ?</a:t>
          </a:r>
          <a:endParaRPr lang="fr-FR" sz="1100" dirty="0"/>
        </a:p>
      </dgm:t>
    </dgm:pt>
    <dgm:pt modelId="{F595AD99-6433-4A2A-AC08-6601CF2C4344}" type="parTrans" cxnId="{0E4DE1F2-CF67-47B0-8248-9DDA64E13886}">
      <dgm:prSet/>
      <dgm:spPr/>
      <dgm:t>
        <a:bodyPr/>
        <a:lstStyle/>
        <a:p>
          <a:endParaRPr lang="fr-FR"/>
        </a:p>
      </dgm:t>
    </dgm:pt>
    <dgm:pt modelId="{8B8C4DB2-3905-4665-A2AA-A869CE6B622C}" type="sibTrans" cxnId="{0E4DE1F2-CF67-47B0-8248-9DDA64E13886}">
      <dgm:prSet/>
      <dgm:spPr/>
      <dgm:t>
        <a:bodyPr/>
        <a:lstStyle/>
        <a:p>
          <a:endParaRPr lang="fr-FR"/>
        </a:p>
      </dgm:t>
    </dgm:pt>
    <dgm:pt modelId="{7A6CC3AE-3386-4FA9-95F3-86619244A476}">
      <dgm:prSet phldrT="[Texte]"/>
      <dgm:spPr/>
      <dgm:t>
        <a:bodyPr/>
        <a:lstStyle/>
        <a:p>
          <a:pPr algn="l"/>
          <a:r>
            <a:rPr lang="fr-FR" dirty="0" smtClean="0"/>
            <a:t>6</a:t>
          </a:r>
          <a:r>
            <a:rPr lang="fr-FR" baseline="30000" dirty="0" smtClean="0"/>
            <a:t>ème</a:t>
          </a:r>
          <a:r>
            <a:rPr lang="fr-FR" dirty="0" smtClean="0"/>
            <a:t> </a:t>
          </a:r>
          <a:endParaRPr lang="fr-FR" dirty="0"/>
        </a:p>
      </dgm:t>
    </dgm:pt>
    <dgm:pt modelId="{F125A317-A502-4BB9-B114-DC2731610FE6}" type="parTrans" cxnId="{185FD113-A87E-47BE-A4BF-C9E0F8BE922F}">
      <dgm:prSet/>
      <dgm:spPr/>
      <dgm:t>
        <a:bodyPr/>
        <a:lstStyle/>
        <a:p>
          <a:endParaRPr lang="fr-FR"/>
        </a:p>
      </dgm:t>
    </dgm:pt>
    <dgm:pt modelId="{DE71DFA9-3C3D-452F-B97A-85F8F3138076}" type="sibTrans" cxnId="{185FD113-A87E-47BE-A4BF-C9E0F8BE922F}">
      <dgm:prSet/>
      <dgm:spPr/>
      <dgm:t>
        <a:bodyPr/>
        <a:lstStyle/>
        <a:p>
          <a:endParaRPr lang="fr-FR"/>
        </a:p>
      </dgm:t>
    </dgm:pt>
    <dgm:pt modelId="{CEF6C950-143F-4C73-985D-C0A58F252DB9}">
      <dgm:prSet phldrT="[Texte]" custT="1"/>
      <dgm:spPr/>
      <dgm:t>
        <a:bodyPr anchor="ctr"/>
        <a:lstStyle/>
        <a:p>
          <a:r>
            <a:rPr lang="fr-FR" sz="1100" dirty="0" smtClean="0"/>
            <a:t> </a:t>
          </a:r>
          <a:r>
            <a:rPr lang="fr-FR" sz="1100" b="1" dirty="0" smtClean="0"/>
            <a:t>Caractéristiques de l’environnement proche et répartition des êtres vivants</a:t>
          </a:r>
          <a:endParaRPr lang="fr-FR" sz="1100" b="1" dirty="0"/>
        </a:p>
      </dgm:t>
    </dgm:pt>
    <dgm:pt modelId="{C2D8ACC1-626A-4934-817F-C0621B555E4C}" type="parTrans" cxnId="{A0773EA2-904E-4F86-A885-8F200ACD0601}">
      <dgm:prSet/>
      <dgm:spPr/>
      <dgm:t>
        <a:bodyPr/>
        <a:lstStyle/>
        <a:p>
          <a:endParaRPr lang="fr-FR"/>
        </a:p>
      </dgm:t>
    </dgm:pt>
    <dgm:pt modelId="{0078C38F-373A-48D9-9DE4-32452AC3E779}" type="sibTrans" cxnId="{A0773EA2-904E-4F86-A885-8F200ACD0601}">
      <dgm:prSet/>
      <dgm:spPr/>
      <dgm:t>
        <a:bodyPr/>
        <a:lstStyle/>
        <a:p>
          <a:endParaRPr lang="fr-FR"/>
        </a:p>
      </dgm:t>
    </dgm:pt>
    <dgm:pt modelId="{C33CEF41-1D1A-4CAA-BD5C-853ABA49F3F7}">
      <dgm:prSet phldrT="[Texte]" custT="1"/>
      <dgm:spPr/>
      <dgm:t>
        <a:bodyPr anchor="ctr"/>
        <a:lstStyle/>
        <a:p>
          <a:r>
            <a:rPr lang="fr-FR" sz="1100" b="1" dirty="0" smtClean="0"/>
            <a:t> Le peuplement d’un milieu</a:t>
          </a:r>
          <a:endParaRPr lang="fr-FR" sz="1100" b="1" dirty="0"/>
        </a:p>
      </dgm:t>
    </dgm:pt>
    <dgm:pt modelId="{6335E16A-63C0-45AC-8605-D569B887A569}" type="parTrans" cxnId="{1EAAE9DA-EB10-47FE-AFA3-C55D2928E925}">
      <dgm:prSet/>
      <dgm:spPr/>
      <dgm:t>
        <a:bodyPr/>
        <a:lstStyle/>
        <a:p>
          <a:endParaRPr lang="fr-FR"/>
        </a:p>
      </dgm:t>
    </dgm:pt>
    <dgm:pt modelId="{9066F592-6626-438A-B165-9752743A6CCA}" type="sibTrans" cxnId="{1EAAE9DA-EB10-47FE-AFA3-C55D2928E925}">
      <dgm:prSet/>
      <dgm:spPr/>
      <dgm:t>
        <a:bodyPr/>
        <a:lstStyle/>
        <a:p>
          <a:endParaRPr lang="fr-FR"/>
        </a:p>
      </dgm:t>
    </dgm:pt>
    <dgm:pt modelId="{10507418-0E57-4290-B2EF-73C8F55FFBB3}">
      <dgm:prSet/>
      <dgm:spPr/>
      <dgm:t>
        <a:bodyPr/>
        <a:lstStyle/>
        <a:p>
          <a:pPr algn="l"/>
          <a:r>
            <a:rPr lang="fr-FR" dirty="0" smtClean="0"/>
            <a:t>1</a:t>
          </a:r>
          <a:r>
            <a:rPr lang="fr-FR" baseline="30000" dirty="0" smtClean="0"/>
            <a:t>ère</a:t>
          </a:r>
          <a:r>
            <a:rPr lang="fr-FR" dirty="0" smtClean="0"/>
            <a:t> </a:t>
          </a:r>
          <a:endParaRPr lang="fr-FR" dirty="0"/>
        </a:p>
      </dgm:t>
    </dgm:pt>
    <dgm:pt modelId="{8E73C03B-1963-4F1C-B345-56327F98E1D0}" type="parTrans" cxnId="{904209F0-96FB-4A22-BDF8-F82B9385D8BC}">
      <dgm:prSet/>
      <dgm:spPr/>
      <dgm:t>
        <a:bodyPr/>
        <a:lstStyle/>
        <a:p>
          <a:endParaRPr lang="fr-FR"/>
        </a:p>
      </dgm:t>
    </dgm:pt>
    <dgm:pt modelId="{AA219E2F-B155-4B5A-A1A7-F7208B100889}" type="sibTrans" cxnId="{904209F0-96FB-4A22-BDF8-F82B9385D8BC}">
      <dgm:prSet/>
      <dgm:spPr/>
      <dgm:t>
        <a:bodyPr/>
        <a:lstStyle/>
        <a:p>
          <a:endParaRPr lang="fr-FR"/>
        </a:p>
      </dgm:t>
    </dgm:pt>
    <dgm:pt modelId="{7BB33943-2BFD-451A-96E0-24C5C79F0F5D}">
      <dgm:prSet/>
      <dgm:spPr/>
      <dgm:t>
        <a:bodyPr/>
        <a:lstStyle/>
        <a:p>
          <a:pPr algn="l"/>
          <a:r>
            <a:rPr lang="fr-FR" dirty="0" smtClean="0"/>
            <a:t>2</a:t>
          </a:r>
          <a:r>
            <a:rPr lang="fr-FR" baseline="30000" dirty="0" smtClean="0"/>
            <a:t>nde</a:t>
          </a:r>
          <a:r>
            <a:rPr lang="fr-FR" dirty="0" smtClean="0"/>
            <a:t> </a:t>
          </a:r>
          <a:endParaRPr lang="fr-FR" dirty="0"/>
        </a:p>
      </dgm:t>
    </dgm:pt>
    <dgm:pt modelId="{E97672C4-D647-49C2-A0A2-8F266933B06A}" type="parTrans" cxnId="{1E3D6569-507C-40F7-A619-F70859B22DD1}">
      <dgm:prSet/>
      <dgm:spPr/>
      <dgm:t>
        <a:bodyPr/>
        <a:lstStyle/>
        <a:p>
          <a:endParaRPr lang="fr-FR"/>
        </a:p>
      </dgm:t>
    </dgm:pt>
    <dgm:pt modelId="{08C69161-1144-4C28-B2C3-8B66342EC637}" type="sibTrans" cxnId="{1E3D6569-507C-40F7-A619-F70859B22DD1}">
      <dgm:prSet/>
      <dgm:spPr/>
      <dgm:t>
        <a:bodyPr/>
        <a:lstStyle/>
        <a:p>
          <a:endParaRPr lang="fr-FR"/>
        </a:p>
      </dgm:t>
    </dgm:pt>
    <dgm:pt modelId="{FB3FF10E-710F-455F-A363-DCB448855CB3}">
      <dgm:prSet/>
      <dgm:spPr/>
      <dgm:t>
        <a:bodyPr/>
        <a:lstStyle/>
        <a:p>
          <a:pPr algn="l"/>
          <a:r>
            <a:rPr lang="fr-FR" dirty="0" smtClean="0"/>
            <a:t>3</a:t>
          </a:r>
          <a:r>
            <a:rPr lang="fr-FR" baseline="30000" dirty="0" smtClean="0"/>
            <a:t>ème</a:t>
          </a:r>
          <a:r>
            <a:rPr lang="fr-FR" dirty="0" smtClean="0"/>
            <a:t> </a:t>
          </a:r>
          <a:endParaRPr lang="fr-FR" dirty="0"/>
        </a:p>
      </dgm:t>
    </dgm:pt>
    <dgm:pt modelId="{25018F71-04D3-4571-AC72-C4AA0C625FD0}" type="parTrans" cxnId="{AE12D866-91B0-4D11-9066-12B740CED22D}">
      <dgm:prSet/>
      <dgm:spPr/>
      <dgm:t>
        <a:bodyPr/>
        <a:lstStyle/>
        <a:p>
          <a:endParaRPr lang="fr-FR"/>
        </a:p>
      </dgm:t>
    </dgm:pt>
    <dgm:pt modelId="{DAC1E20B-CA5A-484C-9579-5A1E56FA0631}" type="sibTrans" cxnId="{AE12D866-91B0-4D11-9066-12B740CED22D}">
      <dgm:prSet/>
      <dgm:spPr/>
      <dgm:t>
        <a:bodyPr/>
        <a:lstStyle/>
        <a:p>
          <a:endParaRPr lang="fr-FR"/>
        </a:p>
      </dgm:t>
    </dgm:pt>
    <dgm:pt modelId="{5E90E15C-82BD-49AD-A405-92DC06D17980}">
      <dgm:prSet/>
      <dgm:spPr/>
      <dgm:t>
        <a:bodyPr/>
        <a:lstStyle/>
        <a:p>
          <a:pPr algn="l"/>
          <a:r>
            <a:rPr lang="fr-FR" dirty="0" smtClean="0"/>
            <a:t>4</a:t>
          </a:r>
          <a:r>
            <a:rPr lang="fr-FR" baseline="30000" dirty="0" smtClean="0"/>
            <a:t>ème</a:t>
          </a:r>
          <a:r>
            <a:rPr lang="fr-FR" dirty="0" smtClean="0"/>
            <a:t> </a:t>
          </a:r>
          <a:endParaRPr lang="fr-FR" dirty="0"/>
        </a:p>
      </dgm:t>
    </dgm:pt>
    <dgm:pt modelId="{67CF1834-9D0E-40E1-8EBC-59FAE7570D74}" type="parTrans" cxnId="{2FD5B3CD-F41B-4F05-9348-65CB6ECC9AFE}">
      <dgm:prSet/>
      <dgm:spPr/>
      <dgm:t>
        <a:bodyPr/>
        <a:lstStyle/>
        <a:p>
          <a:endParaRPr lang="fr-FR"/>
        </a:p>
      </dgm:t>
    </dgm:pt>
    <dgm:pt modelId="{17390873-BE07-4055-93C7-C657A51C802E}" type="sibTrans" cxnId="{2FD5B3CD-F41B-4F05-9348-65CB6ECC9AFE}">
      <dgm:prSet/>
      <dgm:spPr/>
      <dgm:t>
        <a:bodyPr/>
        <a:lstStyle/>
        <a:p>
          <a:endParaRPr lang="fr-FR"/>
        </a:p>
      </dgm:t>
    </dgm:pt>
    <dgm:pt modelId="{962104AD-269F-4B36-BE9E-04F5D15BEBAC}">
      <dgm:prSet/>
      <dgm:spPr/>
      <dgm:t>
        <a:bodyPr/>
        <a:lstStyle/>
        <a:p>
          <a:pPr algn="l"/>
          <a:r>
            <a:rPr lang="fr-FR" dirty="0" smtClean="0"/>
            <a:t>5</a:t>
          </a:r>
          <a:r>
            <a:rPr lang="fr-FR" baseline="30000" dirty="0" smtClean="0"/>
            <a:t>ème</a:t>
          </a:r>
          <a:r>
            <a:rPr lang="fr-FR" dirty="0" smtClean="0"/>
            <a:t> </a:t>
          </a:r>
          <a:endParaRPr lang="fr-FR" dirty="0"/>
        </a:p>
      </dgm:t>
    </dgm:pt>
    <dgm:pt modelId="{E1DAE0D8-3AA3-4422-93BE-EE9ED60119E9}" type="parTrans" cxnId="{4CC54168-5E73-4E14-B2AE-8378DEFAA60A}">
      <dgm:prSet/>
      <dgm:spPr/>
      <dgm:t>
        <a:bodyPr/>
        <a:lstStyle/>
        <a:p>
          <a:endParaRPr lang="fr-FR"/>
        </a:p>
      </dgm:t>
    </dgm:pt>
    <dgm:pt modelId="{60340121-65EE-48E0-9500-634C68F39D52}" type="sibTrans" cxnId="{4CC54168-5E73-4E14-B2AE-8378DEFAA60A}">
      <dgm:prSet/>
      <dgm:spPr/>
      <dgm:t>
        <a:bodyPr/>
        <a:lstStyle/>
        <a:p>
          <a:endParaRPr lang="fr-FR"/>
        </a:p>
      </dgm:t>
    </dgm:pt>
    <dgm:pt modelId="{447D2CFD-7CFA-4A95-AF6E-61C0F63DF6FE}">
      <dgm:prSet custT="1"/>
      <dgm:spPr/>
      <dgm:t>
        <a:bodyPr anchor="ctr"/>
        <a:lstStyle/>
        <a:p>
          <a:r>
            <a:rPr lang="fr-FR" sz="1100" dirty="0" smtClean="0"/>
            <a:t> ?</a:t>
          </a:r>
          <a:endParaRPr lang="fr-FR" sz="1100" dirty="0"/>
        </a:p>
      </dgm:t>
    </dgm:pt>
    <dgm:pt modelId="{1F30F584-F187-43CA-9263-101B3997E590}" type="parTrans" cxnId="{E35B567A-BC2F-455E-A69C-3BFFCCA6B48D}">
      <dgm:prSet/>
      <dgm:spPr/>
      <dgm:t>
        <a:bodyPr/>
        <a:lstStyle/>
        <a:p>
          <a:endParaRPr lang="fr-FR"/>
        </a:p>
      </dgm:t>
    </dgm:pt>
    <dgm:pt modelId="{A289F8C5-EB24-4F63-AEAA-71930021C207}" type="sibTrans" cxnId="{E35B567A-BC2F-455E-A69C-3BFFCCA6B48D}">
      <dgm:prSet/>
      <dgm:spPr/>
      <dgm:t>
        <a:bodyPr/>
        <a:lstStyle/>
        <a:p>
          <a:endParaRPr lang="fr-FR"/>
        </a:p>
      </dgm:t>
    </dgm:pt>
    <dgm:pt modelId="{43516638-F934-4565-8822-2586D9C1D24F}">
      <dgm:prSet custT="1"/>
      <dgm:spPr/>
      <dgm:t>
        <a:bodyPr anchor="ctr"/>
        <a:lstStyle/>
        <a:p>
          <a:r>
            <a:rPr lang="fr-FR" sz="1100" dirty="0" smtClean="0"/>
            <a:t> La reproduction sexuée permet aux espèces de se maintenir dans un milieu.</a:t>
          </a:r>
          <a:endParaRPr lang="fr-FR" sz="1100" dirty="0"/>
        </a:p>
      </dgm:t>
    </dgm:pt>
    <dgm:pt modelId="{7C4690E3-2417-440A-A949-8061954478B6}" type="parTrans" cxnId="{DF0B27C4-1D70-40FA-8C3B-7049A52CF855}">
      <dgm:prSet/>
      <dgm:spPr/>
      <dgm:t>
        <a:bodyPr/>
        <a:lstStyle/>
        <a:p>
          <a:endParaRPr lang="fr-FR"/>
        </a:p>
      </dgm:t>
    </dgm:pt>
    <dgm:pt modelId="{61022C9A-4B41-45E7-AFAF-80B8383833ED}" type="sibTrans" cxnId="{DF0B27C4-1D70-40FA-8C3B-7049A52CF855}">
      <dgm:prSet/>
      <dgm:spPr/>
      <dgm:t>
        <a:bodyPr/>
        <a:lstStyle/>
        <a:p>
          <a:endParaRPr lang="fr-FR"/>
        </a:p>
      </dgm:t>
    </dgm:pt>
    <dgm:pt modelId="{21EE528B-37EE-4E09-B622-F773A8E97FA9}">
      <dgm:prSet custT="1"/>
      <dgm:spPr/>
      <dgm:t>
        <a:bodyPr anchor="ctr"/>
        <a:lstStyle/>
        <a:p>
          <a:r>
            <a:rPr lang="fr-FR" sz="1100" dirty="0" smtClean="0"/>
            <a:t> Responsabilité humaine en matière de santé et d’environnement</a:t>
          </a:r>
          <a:endParaRPr lang="fr-FR" sz="1100" dirty="0"/>
        </a:p>
      </dgm:t>
    </dgm:pt>
    <dgm:pt modelId="{2E81E3E5-61B8-44CB-96E5-400B191732F9}" type="parTrans" cxnId="{CA79268A-C497-4D8F-9C7B-62DC679DCBC2}">
      <dgm:prSet/>
      <dgm:spPr/>
      <dgm:t>
        <a:bodyPr/>
        <a:lstStyle/>
        <a:p>
          <a:endParaRPr lang="fr-FR"/>
        </a:p>
      </dgm:t>
    </dgm:pt>
    <dgm:pt modelId="{5602F9B6-F016-42FB-A1DD-CC0AEEF87DCD}" type="sibTrans" cxnId="{CA79268A-C497-4D8F-9C7B-62DC679DCBC2}">
      <dgm:prSet/>
      <dgm:spPr/>
      <dgm:t>
        <a:bodyPr/>
        <a:lstStyle/>
        <a:p>
          <a:endParaRPr lang="fr-FR"/>
        </a:p>
      </dgm:t>
    </dgm:pt>
    <dgm:pt modelId="{03035B7F-F612-4CCF-B23D-16954C3F3B9F}">
      <dgm:prSet custT="1"/>
      <dgm:spPr/>
      <dgm:t>
        <a:bodyPr anchor="ctr"/>
        <a:lstStyle/>
        <a:p>
          <a:r>
            <a:rPr lang="fr-FR" sz="1100" dirty="0" smtClean="0"/>
            <a:t> Comprendre l’évolution actuelle de la biodiversité, les intérêts de la biodiversité et les solutions envisagées actuellement pour la conserver</a:t>
          </a:r>
          <a:endParaRPr lang="fr-FR" sz="1100" dirty="0"/>
        </a:p>
      </dgm:t>
    </dgm:pt>
    <dgm:pt modelId="{AD7E5924-E081-4258-B1AD-F272A4E9CCC9}" type="parTrans" cxnId="{98DC9B88-74BD-4B53-8D3E-F29CA3B63520}">
      <dgm:prSet/>
      <dgm:spPr/>
      <dgm:t>
        <a:bodyPr/>
        <a:lstStyle/>
        <a:p>
          <a:endParaRPr lang="fr-FR"/>
        </a:p>
      </dgm:t>
    </dgm:pt>
    <dgm:pt modelId="{1F167AF7-1C9A-47D2-8436-5A90DF25692F}" type="sibTrans" cxnId="{98DC9B88-74BD-4B53-8D3E-F29CA3B63520}">
      <dgm:prSet/>
      <dgm:spPr/>
      <dgm:t>
        <a:bodyPr/>
        <a:lstStyle/>
        <a:p>
          <a:endParaRPr lang="fr-FR"/>
        </a:p>
      </dgm:t>
    </dgm:pt>
    <dgm:pt modelId="{A0579551-6E26-4E4D-AB30-C47FAA2CACB3}">
      <dgm:prSet custT="1"/>
      <dgm:spPr/>
      <dgm:t>
        <a:bodyPr anchor="ctr"/>
        <a:lstStyle/>
        <a:p>
          <a:r>
            <a:rPr lang="fr-FR" sz="1100" b="1" i="0" dirty="0" smtClean="0"/>
            <a:t> La biodiversité, résultat et étape de l’évolution </a:t>
          </a:r>
          <a:endParaRPr lang="fr-FR" sz="1100" b="1" dirty="0"/>
        </a:p>
      </dgm:t>
    </dgm:pt>
    <dgm:pt modelId="{E0CDF8F0-CCBD-4735-894D-165FD0B9FEF3}" type="parTrans" cxnId="{9EDF467B-C34A-4312-9EC9-01A1248EAECC}">
      <dgm:prSet/>
      <dgm:spPr/>
      <dgm:t>
        <a:bodyPr/>
        <a:lstStyle/>
        <a:p>
          <a:endParaRPr lang="fr-FR"/>
        </a:p>
      </dgm:t>
    </dgm:pt>
    <dgm:pt modelId="{90AE108B-DBF5-47F7-BEDF-7C389B3123F7}" type="sibTrans" cxnId="{9EDF467B-C34A-4312-9EC9-01A1248EAECC}">
      <dgm:prSet/>
      <dgm:spPr/>
      <dgm:t>
        <a:bodyPr/>
        <a:lstStyle/>
        <a:p>
          <a:endParaRPr lang="fr-FR"/>
        </a:p>
      </dgm:t>
    </dgm:pt>
    <dgm:pt modelId="{13AF0B12-01C7-43AF-8289-AAC3C40084AA}">
      <dgm:prSet custT="1"/>
      <dgm:spPr/>
      <dgm:t>
        <a:bodyPr anchor="ctr"/>
        <a:lstStyle/>
        <a:p>
          <a:r>
            <a:rPr lang="fr-FR" sz="1100" b="1" dirty="0" smtClean="0"/>
            <a:t> MPS : Science et œuvres d’art : Arts de l’espace (Architecture, Dégradation, conservation, restauration, Urbanisme)</a:t>
          </a:r>
          <a:endParaRPr lang="fr-FR" sz="1100" b="1" dirty="0"/>
        </a:p>
      </dgm:t>
    </dgm:pt>
    <dgm:pt modelId="{75871BBB-D4B6-4E44-9B77-325E8B37667B}" type="parTrans" cxnId="{CA5DE287-4005-4057-ABBD-B0CA377129F0}">
      <dgm:prSet/>
      <dgm:spPr/>
      <dgm:t>
        <a:bodyPr/>
        <a:lstStyle/>
        <a:p>
          <a:endParaRPr lang="fr-FR"/>
        </a:p>
      </dgm:t>
    </dgm:pt>
    <dgm:pt modelId="{52444CA9-8BA8-4736-887A-25D1ABB6D729}" type="sibTrans" cxnId="{CA5DE287-4005-4057-ABBD-B0CA377129F0}">
      <dgm:prSet/>
      <dgm:spPr/>
      <dgm:t>
        <a:bodyPr/>
        <a:lstStyle/>
        <a:p>
          <a:endParaRPr lang="fr-FR"/>
        </a:p>
      </dgm:t>
    </dgm:pt>
    <dgm:pt modelId="{1E60A0E3-AB99-4383-9046-688C6B878008}">
      <dgm:prSet custT="1"/>
      <dgm:spPr/>
      <dgm:t>
        <a:bodyPr anchor="ctr"/>
        <a:lstStyle/>
        <a:p>
          <a:r>
            <a:rPr lang="fr-FR" sz="1100" dirty="0" smtClean="0"/>
            <a:t> ?</a:t>
          </a:r>
          <a:endParaRPr lang="fr-FR" sz="1100" dirty="0"/>
        </a:p>
      </dgm:t>
    </dgm:pt>
    <dgm:pt modelId="{50CF665A-9785-4221-A6D6-3D18708B0E74}" type="parTrans" cxnId="{1426D659-1261-403B-86C2-CA6C4C1C35A1}">
      <dgm:prSet/>
      <dgm:spPr/>
      <dgm:t>
        <a:bodyPr/>
        <a:lstStyle/>
        <a:p>
          <a:endParaRPr lang="fr-FR"/>
        </a:p>
      </dgm:t>
    </dgm:pt>
    <dgm:pt modelId="{DBA1C4BE-A44D-43CF-9B48-F247B6992779}" type="sibTrans" cxnId="{1426D659-1261-403B-86C2-CA6C4C1C35A1}">
      <dgm:prSet/>
      <dgm:spPr/>
      <dgm:t>
        <a:bodyPr/>
        <a:lstStyle/>
        <a:p>
          <a:endParaRPr lang="fr-FR"/>
        </a:p>
      </dgm:t>
    </dgm:pt>
    <dgm:pt modelId="{CDC9B9B6-D16D-4A72-83E0-725F68B949DA}">
      <dgm:prSet phldrT="[Texte]" custT="1"/>
      <dgm:spPr/>
      <dgm:t>
        <a:bodyPr anchor="ctr"/>
        <a:lstStyle/>
        <a:p>
          <a:r>
            <a:rPr lang="fr-FR" sz="1100" b="1" dirty="0" smtClean="0"/>
            <a:t> Origine de la matière des êtres vivants</a:t>
          </a:r>
          <a:endParaRPr lang="fr-FR" sz="1100" b="1" dirty="0"/>
        </a:p>
      </dgm:t>
    </dgm:pt>
    <dgm:pt modelId="{DFAD8E79-6450-4F97-82F8-6BE755D12F9B}" type="parTrans" cxnId="{4A7439B9-A535-443C-90CD-DCCDD41CCB23}">
      <dgm:prSet/>
      <dgm:spPr/>
      <dgm:t>
        <a:bodyPr/>
        <a:lstStyle/>
        <a:p>
          <a:endParaRPr lang="fr-FR"/>
        </a:p>
      </dgm:t>
    </dgm:pt>
    <dgm:pt modelId="{85EB9718-DC3A-49B3-9431-D29CCB075644}" type="sibTrans" cxnId="{4A7439B9-A535-443C-90CD-DCCDD41CCB23}">
      <dgm:prSet/>
      <dgm:spPr/>
      <dgm:t>
        <a:bodyPr/>
        <a:lstStyle/>
        <a:p>
          <a:endParaRPr lang="fr-FR"/>
        </a:p>
      </dgm:t>
    </dgm:pt>
    <dgm:pt modelId="{76354433-2A46-4699-BA64-721F41575ADD}">
      <dgm:prSet custT="1"/>
      <dgm:spPr/>
      <dgm:t>
        <a:bodyPr anchor="ctr"/>
        <a:lstStyle/>
        <a:p>
          <a:r>
            <a:rPr lang="fr-FR" sz="1100" dirty="0" smtClean="0"/>
            <a:t> Les conditions du milieu influent sur la reproduction sexuée et donc sur le devenir d’une espèce.</a:t>
          </a:r>
          <a:endParaRPr lang="fr-FR" sz="1100" dirty="0"/>
        </a:p>
      </dgm:t>
    </dgm:pt>
    <dgm:pt modelId="{EA956149-DBA7-4691-B22E-700288B060B6}" type="parTrans" cxnId="{89DD4148-C22A-46AE-B3DB-FFFA5434F7DE}">
      <dgm:prSet/>
      <dgm:spPr/>
      <dgm:t>
        <a:bodyPr/>
        <a:lstStyle/>
        <a:p>
          <a:endParaRPr lang="fr-FR"/>
        </a:p>
      </dgm:t>
    </dgm:pt>
    <dgm:pt modelId="{D5026DC8-F2F9-40E3-9FDB-2B33777D45CB}" type="sibTrans" cxnId="{89DD4148-C22A-46AE-B3DB-FFFA5434F7DE}">
      <dgm:prSet/>
      <dgm:spPr/>
      <dgm:t>
        <a:bodyPr/>
        <a:lstStyle/>
        <a:p>
          <a:endParaRPr lang="fr-FR"/>
        </a:p>
      </dgm:t>
    </dgm:pt>
    <dgm:pt modelId="{D4BD1CD4-B460-420B-A79F-2B511248DDB2}">
      <dgm:prSet custT="1"/>
      <dgm:spPr/>
      <dgm:t>
        <a:bodyPr anchor="ctr"/>
        <a:lstStyle/>
        <a:p>
          <a:r>
            <a:rPr lang="fr-FR" sz="1100" dirty="0" smtClean="0"/>
            <a:t> L’Homme peut aussi influer sur la reproduction sexuée et ainsi porter atteinte, préserver ou recréer une biodiversité.</a:t>
          </a:r>
          <a:endParaRPr lang="fr-FR" sz="1100" dirty="0"/>
        </a:p>
      </dgm:t>
    </dgm:pt>
    <dgm:pt modelId="{6E86EB6D-224B-423D-B6A3-53688D543036}" type="parTrans" cxnId="{A542D564-A356-4921-8A4E-DDADBFE3AA63}">
      <dgm:prSet/>
      <dgm:spPr/>
      <dgm:t>
        <a:bodyPr/>
        <a:lstStyle/>
        <a:p>
          <a:endParaRPr lang="fr-FR"/>
        </a:p>
      </dgm:t>
    </dgm:pt>
    <dgm:pt modelId="{A98AA2FF-763E-4B2A-B89F-FEA22286A528}" type="sibTrans" cxnId="{A542D564-A356-4921-8A4E-DDADBFE3AA63}">
      <dgm:prSet/>
      <dgm:spPr/>
      <dgm:t>
        <a:bodyPr/>
        <a:lstStyle/>
        <a:p>
          <a:endParaRPr lang="fr-FR"/>
        </a:p>
      </dgm:t>
    </dgm:pt>
    <dgm:pt modelId="{E326C757-B498-46BB-8782-22DDADFC9EB2}">
      <dgm:prSet custT="1"/>
      <dgm:spPr/>
      <dgm:t>
        <a:bodyPr anchor="ctr"/>
        <a:lstStyle/>
        <a:p>
          <a:r>
            <a:rPr lang="fr-FR" sz="1100" b="1" i="0" dirty="0" smtClean="0"/>
            <a:t> Le sol : un patrimoine durable ?</a:t>
          </a:r>
          <a:endParaRPr lang="fr-FR" sz="1100" b="1" i="0" dirty="0"/>
        </a:p>
      </dgm:t>
    </dgm:pt>
    <dgm:pt modelId="{EAB36529-B643-44F5-B603-B7FD1D4F655F}" type="parTrans" cxnId="{41AA39E7-3F8E-45C6-AA4B-134D4C669D43}">
      <dgm:prSet/>
      <dgm:spPr/>
      <dgm:t>
        <a:bodyPr/>
        <a:lstStyle/>
        <a:p>
          <a:endParaRPr lang="fr-FR"/>
        </a:p>
      </dgm:t>
    </dgm:pt>
    <dgm:pt modelId="{1B16563D-2611-44D1-AB22-7D1F1CED8225}" type="sibTrans" cxnId="{41AA39E7-3F8E-45C6-AA4B-134D4C669D43}">
      <dgm:prSet/>
      <dgm:spPr/>
      <dgm:t>
        <a:bodyPr/>
        <a:lstStyle/>
        <a:p>
          <a:endParaRPr lang="fr-FR"/>
        </a:p>
      </dgm:t>
    </dgm:pt>
    <dgm:pt modelId="{1C0F5401-B5D0-419A-9631-D7054F81FC94}" type="pres">
      <dgm:prSet presAssocID="{BA8FD4DD-A6E7-4392-A3B1-49477D7B675C}" presName="Name0" presStyleCnt="0">
        <dgm:presLayoutVars>
          <dgm:dir/>
          <dgm:animLvl val="lvl"/>
          <dgm:resizeHandles/>
        </dgm:presLayoutVars>
      </dgm:prSet>
      <dgm:spPr/>
    </dgm:pt>
    <dgm:pt modelId="{7CC86565-EE61-45C2-B5C6-8AAA2314E121}" type="pres">
      <dgm:prSet presAssocID="{DE05595E-2AE1-45C2-91E1-C55BF7203F76}" presName="linNode" presStyleCnt="0"/>
      <dgm:spPr/>
    </dgm:pt>
    <dgm:pt modelId="{48D84830-B2D3-4C36-B829-1B605B1D87EA}" type="pres">
      <dgm:prSet presAssocID="{DE05595E-2AE1-45C2-91E1-C55BF7203F76}" presName="parentShp" presStyleLbl="node1" presStyleIdx="0" presStyleCnt="7" custScaleX="352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2D9C61-88B2-4CED-A6C8-D42864D270EB}" type="pres">
      <dgm:prSet presAssocID="{DE05595E-2AE1-45C2-91E1-C55BF7203F76}" presName="childShp" presStyleLbl="bgAccFollowNode1" presStyleIdx="0" presStyleCnt="7" custLinFactNeighborX="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20CD6D-CF6E-43EC-8F3C-EFDE3555D21D}" type="pres">
      <dgm:prSet presAssocID="{7E4B011A-CD42-4CE3-9928-120A88678ECA}" presName="spacing" presStyleCnt="0"/>
      <dgm:spPr/>
    </dgm:pt>
    <dgm:pt modelId="{C0D16DC0-62EA-497B-BD97-E8FD794B7F9C}" type="pres">
      <dgm:prSet presAssocID="{10507418-0E57-4290-B2EF-73C8F55FFBB3}" presName="linNode" presStyleCnt="0"/>
      <dgm:spPr/>
    </dgm:pt>
    <dgm:pt modelId="{E6CBD0DE-32AF-4C83-B852-FA06B17B8CB0}" type="pres">
      <dgm:prSet presAssocID="{10507418-0E57-4290-B2EF-73C8F55FFBB3}" presName="parentShp" presStyleLbl="node1" presStyleIdx="1" presStyleCnt="7" custScaleX="352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4C77FA-C272-4C52-9C25-3C3D9BF29D58}" type="pres">
      <dgm:prSet presAssocID="{10507418-0E57-4290-B2EF-73C8F55FFBB3}" presName="childShp" presStyleLbl="bgAccFollowNode1" presStyleIdx="1" presStyleCnt="7" custLinFactNeighborX="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3C77C4-B812-4360-B08B-27F790EE9D4A}" type="pres">
      <dgm:prSet presAssocID="{AA219E2F-B155-4B5A-A1A7-F7208B100889}" presName="spacing" presStyleCnt="0"/>
      <dgm:spPr/>
    </dgm:pt>
    <dgm:pt modelId="{2D247DB0-253F-47B8-B9A4-EA1B02EAB81A}" type="pres">
      <dgm:prSet presAssocID="{7BB33943-2BFD-451A-96E0-24C5C79F0F5D}" presName="linNode" presStyleCnt="0"/>
      <dgm:spPr/>
    </dgm:pt>
    <dgm:pt modelId="{EDAFAA1A-8C79-4CF8-B566-2A32C7BDDD82}" type="pres">
      <dgm:prSet presAssocID="{7BB33943-2BFD-451A-96E0-24C5C79F0F5D}" presName="parentShp" presStyleLbl="node1" presStyleIdx="2" presStyleCnt="7" custScaleX="35294">
        <dgm:presLayoutVars>
          <dgm:bulletEnabled val="1"/>
        </dgm:presLayoutVars>
      </dgm:prSet>
      <dgm:spPr/>
    </dgm:pt>
    <dgm:pt modelId="{1F1FBD88-5AA8-4224-8CCB-491720620853}" type="pres">
      <dgm:prSet presAssocID="{7BB33943-2BFD-451A-96E0-24C5C79F0F5D}" presName="childShp" presStyleLbl="bgAccFollowNode1" presStyleIdx="2" presStyleCnt="7" custLinFactNeighborX="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327DDF-AD63-4AC4-BE20-B2DA774A5082}" type="pres">
      <dgm:prSet presAssocID="{08C69161-1144-4C28-B2C3-8B66342EC637}" presName="spacing" presStyleCnt="0"/>
      <dgm:spPr/>
    </dgm:pt>
    <dgm:pt modelId="{E79BBD49-09C2-40D7-8E3D-9215A2208E76}" type="pres">
      <dgm:prSet presAssocID="{FB3FF10E-710F-455F-A363-DCB448855CB3}" presName="linNode" presStyleCnt="0"/>
      <dgm:spPr/>
    </dgm:pt>
    <dgm:pt modelId="{5D0A3893-2A93-4C7A-B9CB-F45F8FC35107}" type="pres">
      <dgm:prSet presAssocID="{FB3FF10E-710F-455F-A363-DCB448855CB3}" presName="parentShp" presStyleLbl="node1" presStyleIdx="3" presStyleCnt="7" custScaleX="35294">
        <dgm:presLayoutVars>
          <dgm:bulletEnabled val="1"/>
        </dgm:presLayoutVars>
      </dgm:prSet>
      <dgm:spPr/>
    </dgm:pt>
    <dgm:pt modelId="{606BCE9F-206E-4FB9-B117-BA5FF64291CF}" type="pres">
      <dgm:prSet presAssocID="{FB3FF10E-710F-455F-A363-DCB448855CB3}" presName="childShp" presStyleLbl="bgAccFollowNode1" presStyleIdx="3" presStyleCnt="7" custLinFactNeighborX="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0EBA6C-7149-4AD3-ADA7-5FA5E9D06F0E}" type="pres">
      <dgm:prSet presAssocID="{DAC1E20B-CA5A-484C-9579-5A1E56FA0631}" presName="spacing" presStyleCnt="0"/>
      <dgm:spPr/>
    </dgm:pt>
    <dgm:pt modelId="{48DABF3E-06A5-4AD9-8134-CB08064C2DEC}" type="pres">
      <dgm:prSet presAssocID="{5E90E15C-82BD-49AD-A405-92DC06D17980}" presName="linNode" presStyleCnt="0"/>
      <dgm:spPr/>
    </dgm:pt>
    <dgm:pt modelId="{BDF10FF2-67FB-4DBD-B6A2-2CA1D9DF614F}" type="pres">
      <dgm:prSet presAssocID="{5E90E15C-82BD-49AD-A405-92DC06D17980}" presName="parentShp" presStyleLbl="node1" presStyleIdx="4" presStyleCnt="7" custScaleX="35294">
        <dgm:presLayoutVars>
          <dgm:bulletEnabled val="1"/>
        </dgm:presLayoutVars>
      </dgm:prSet>
      <dgm:spPr/>
    </dgm:pt>
    <dgm:pt modelId="{2CF96EBB-6A1C-48C8-907C-4CCB4318832C}" type="pres">
      <dgm:prSet presAssocID="{5E90E15C-82BD-49AD-A405-92DC06D17980}" presName="childShp" presStyleLbl="bgAccFollowNode1" presStyleIdx="4" presStyleCnt="7" custLinFactNeighborX="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5473D4-40E8-47B0-893F-E95B05594C78}" type="pres">
      <dgm:prSet presAssocID="{17390873-BE07-4055-93C7-C657A51C802E}" presName="spacing" presStyleCnt="0"/>
      <dgm:spPr/>
    </dgm:pt>
    <dgm:pt modelId="{6216A66A-7D80-4E97-BC71-045C4377A689}" type="pres">
      <dgm:prSet presAssocID="{962104AD-269F-4B36-BE9E-04F5D15BEBAC}" presName="linNode" presStyleCnt="0"/>
      <dgm:spPr/>
    </dgm:pt>
    <dgm:pt modelId="{4742F82A-84A6-45CC-991D-C163918F8CA2}" type="pres">
      <dgm:prSet presAssocID="{962104AD-269F-4B36-BE9E-04F5D15BEBAC}" presName="parentShp" presStyleLbl="node1" presStyleIdx="5" presStyleCnt="7" custScaleX="35294">
        <dgm:presLayoutVars>
          <dgm:bulletEnabled val="1"/>
        </dgm:presLayoutVars>
      </dgm:prSet>
      <dgm:spPr/>
    </dgm:pt>
    <dgm:pt modelId="{95A0BBE0-2CC7-4DE6-B29A-F77CC018C562}" type="pres">
      <dgm:prSet presAssocID="{962104AD-269F-4B36-BE9E-04F5D15BEBAC}" presName="childShp" presStyleLbl="bgAccFollowNode1" presStyleIdx="5" presStyleCnt="7" custLinFactNeighborX="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83CF23-ABD3-438B-A3A8-3724CFEC9410}" type="pres">
      <dgm:prSet presAssocID="{60340121-65EE-48E0-9500-634C68F39D52}" presName="spacing" presStyleCnt="0"/>
      <dgm:spPr/>
    </dgm:pt>
    <dgm:pt modelId="{0F7AC858-DB13-490B-B366-266165A07584}" type="pres">
      <dgm:prSet presAssocID="{7A6CC3AE-3386-4FA9-95F3-86619244A476}" presName="linNode" presStyleCnt="0"/>
      <dgm:spPr/>
    </dgm:pt>
    <dgm:pt modelId="{68E47BE7-11FF-4DA0-96D3-AE448EA27931}" type="pres">
      <dgm:prSet presAssocID="{7A6CC3AE-3386-4FA9-95F3-86619244A476}" presName="parentShp" presStyleLbl="node1" presStyleIdx="6" presStyleCnt="7" custScaleX="35294">
        <dgm:presLayoutVars>
          <dgm:bulletEnabled val="1"/>
        </dgm:presLayoutVars>
      </dgm:prSet>
      <dgm:spPr/>
    </dgm:pt>
    <dgm:pt modelId="{70AC658E-67D2-4D0B-B06B-E72D51A25594}" type="pres">
      <dgm:prSet presAssocID="{7A6CC3AE-3386-4FA9-95F3-86619244A476}" presName="childShp" presStyleLbl="bgAccFollowNode1" presStyleIdx="6" presStyleCnt="7" custLinFactNeighborX="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A79268A-C497-4D8F-9C7B-62DC679DCBC2}" srcId="{FB3FF10E-710F-455F-A363-DCB448855CB3}" destId="{21EE528B-37EE-4E09-B622-F773A8E97FA9}" srcOrd="0" destOrd="0" parTransId="{2E81E3E5-61B8-44CB-96E5-400B191732F9}" sibTransId="{5602F9B6-F016-42FB-A1DD-CC0AEEF87DCD}"/>
    <dgm:cxn modelId="{4A7439B9-A535-443C-90CD-DCCDD41CCB23}" srcId="{7A6CC3AE-3386-4FA9-95F3-86619244A476}" destId="{CDC9B9B6-D16D-4A72-83E0-725F68B949DA}" srcOrd="2" destOrd="0" parTransId="{DFAD8E79-6450-4F97-82F8-6BE755D12F9B}" sibTransId="{85EB9718-DC3A-49B3-9431-D29CCB075644}"/>
    <dgm:cxn modelId="{1E3D6569-507C-40F7-A619-F70859B22DD1}" srcId="{BA8FD4DD-A6E7-4392-A3B1-49477D7B675C}" destId="{7BB33943-2BFD-451A-96E0-24C5C79F0F5D}" srcOrd="2" destOrd="0" parTransId="{E97672C4-D647-49C2-A0A2-8F266933B06A}" sibTransId="{08C69161-1144-4C28-B2C3-8B66342EC637}"/>
    <dgm:cxn modelId="{D0E9AE6B-D997-402E-BA40-027186CD98A5}" type="presOf" srcId="{2D52163D-DC77-4DDA-ABBD-70D91613C670}" destId="{B72D9C61-88B2-4CED-A6C8-D42864D270EB}" srcOrd="0" destOrd="0" presId="urn:microsoft.com/office/officeart/2005/8/layout/vList6"/>
    <dgm:cxn modelId="{70D34AE8-BE7C-4AF6-A329-E4258DB8FBD9}" type="presOf" srcId="{CEF6C950-143F-4C73-985D-C0A58F252DB9}" destId="{70AC658E-67D2-4D0B-B06B-E72D51A25594}" srcOrd="0" destOrd="0" presId="urn:microsoft.com/office/officeart/2005/8/layout/vList6"/>
    <dgm:cxn modelId="{E8981B0B-1469-458F-A246-768A70ACC2B3}" type="presOf" srcId="{A0579551-6E26-4E4D-AB30-C47FAA2CACB3}" destId="{1F1FBD88-5AA8-4224-8CCB-491720620853}" srcOrd="0" destOrd="0" presId="urn:microsoft.com/office/officeart/2005/8/layout/vList6"/>
    <dgm:cxn modelId="{02CBC6FD-13D0-4DDE-BB82-2445C2CFD100}" type="presOf" srcId="{03035B7F-F612-4CCF-B23D-16954C3F3B9F}" destId="{606BCE9F-206E-4FB9-B117-BA5FF64291CF}" srcOrd="0" destOrd="1" presId="urn:microsoft.com/office/officeart/2005/8/layout/vList6"/>
    <dgm:cxn modelId="{89DD4148-C22A-46AE-B3DB-FFFA5434F7DE}" srcId="{5E90E15C-82BD-49AD-A405-92DC06D17980}" destId="{76354433-2A46-4699-BA64-721F41575ADD}" srcOrd="1" destOrd="0" parTransId="{EA956149-DBA7-4691-B22E-700288B060B6}" sibTransId="{D5026DC8-F2F9-40E3-9FDB-2B33777D45CB}"/>
    <dgm:cxn modelId="{1FC60B63-93D6-4F6C-AFF3-ED3F38B5DA9D}" type="presOf" srcId="{10507418-0E57-4290-B2EF-73C8F55FFBB3}" destId="{E6CBD0DE-32AF-4C83-B852-FA06B17B8CB0}" srcOrd="0" destOrd="0" presId="urn:microsoft.com/office/officeart/2005/8/layout/vList6"/>
    <dgm:cxn modelId="{EC521115-3CF0-4D6E-947A-62F14CBC8BE9}" type="presOf" srcId="{7BB33943-2BFD-451A-96E0-24C5C79F0F5D}" destId="{EDAFAA1A-8C79-4CF8-B566-2A32C7BDDD82}" srcOrd="0" destOrd="0" presId="urn:microsoft.com/office/officeart/2005/8/layout/vList6"/>
    <dgm:cxn modelId="{CA5DE287-4005-4057-ABBD-B0CA377129F0}" srcId="{7BB33943-2BFD-451A-96E0-24C5C79F0F5D}" destId="{13AF0B12-01C7-43AF-8289-AAC3C40084AA}" srcOrd="2" destOrd="0" parTransId="{75871BBB-D4B6-4E44-9B77-325E8B37667B}" sibTransId="{52444CA9-8BA8-4736-887A-25D1ABB6D729}"/>
    <dgm:cxn modelId="{904209F0-96FB-4A22-BDF8-F82B9385D8BC}" srcId="{BA8FD4DD-A6E7-4392-A3B1-49477D7B675C}" destId="{10507418-0E57-4290-B2EF-73C8F55FFBB3}" srcOrd="1" destOrd="0" parTransId="{8E73C03B-1963-4F1C-B345-56327F98E1D0}" sibTransId="{AA219E2F-B155-4B5A-A1A7-F7208B100889}"/>
    <dgm:cxn modelId="{1EAAE9DA-EB10-47FE-AFA3-C55D2928E925}" srcId="{7A6CC3AE-3386-4FA9-95F3-86619244A476}" destId="{C33CEF41-1D1A-4CAA-BD5C-853ABA49F3F7}" srcOrd="1" destOrd="0" parTransId="{6335E16A-63C0-45AC-8605-D569B887A569}" sibTransId="{9066F592-6626-438A-B165-9752743A6CCA}"/>
    <dgm:cxn modelId="{185FD113-A87E-47BE-A4BF-C9E0F8BE922F}" srcId="{BA8FD4DD-A6E7-4392-A3B1-49477D7B675C}" destId="{7A6CC3AE-3386-4FA9-95F3-86619244A476}" srcOrd="6" destOrd="0" parTransId="{F125A317-A502-4BB9-B114-DC2731610FE6}" sibTransId="{DE71DFA9-3C3D-452F-B97A-85F8F3138076}"/>
    <dgm:cxn modelId="{98DC9B88-74BD-4B53-8D3E-F29CA3B63520}" srcId="{FB3FF10E-710F-455F-A363-DCB448855CB3}" destId="{03035B7F-F612-4CCF-B23D-16954C3F3B9F}" srcOrd="1" destOrd="0" parTransId="{AD7E5924-E081-4258-B1AD-F272A4E9CCC9}" sibTransId="{1F167AF7-1C9A-47D2-8436-5A90DF25692F}"/>
    <dgm:cxn modelId="{A0773EA2-904E-4F86-A885-8F200ACD0601}" srcId="{7A6CC3AE-3386-4FA9-95F3-86619244A476}" destId="{CEF6C950-143F-4C73-985D-C0A58F252DB9}" srcOrd="0" destOrd="0" parTransId="{C2D8ACC1-626A-4934-817F-C0621B555E4C}" sibTransId="{0078C38F-373A-48D9-9DE4-32452AC3E779}"/>
    <dgm:cxn modelId="{9EDF467B-C34A-4312-9EC9-01A1248EAECC}" srcId="{7BB33943-2BFD-451A-96E0-24C5C79F0F5D}" destId="{A0579551-6E26-4E4D-AB30-C47FAA2CACB3}" srcOrd="0" destOrd="0" parTransId="{E0CDF8F0-CCBD-4735-894D-165FD0B9FEF3}" sibTransId="{90AE108B-DBF5-47F7-BEDF-7C389B3123F7}"/>
    <dgm:cxn modelId="{62C9628A-ABAB-44F0-8A67-B4797031C64F}" type="presOf" srcId="{5E90E15C-82BD-49AD-A405-92DC06D17980}" destId="{BDF10FF2-67FB-4DBD-B6A2-2CA1D9DF614F}" srcOrd="0" destOrd="0" presId="urn:microsoft.com/office/officeart/2005/8/layout/vList6"/>
    <dgm:cxn modelId="{51E77E49-C76D-4DBC-A685-FC964B1E6380}" type="presOf" srcId="{E326C757-B498-46BB-8782-22DDADFC9EB2}" destId="{1F1FBD88-5AA8-4224-8CCB-491720620853}" srcOrd="0" destOrd="1" presId="urn:microsoft.com/office/officeart/2005/8/layout/vList6"/>
    <dgm:cxn modelId="{6D9AA65E-89E1-4D37-8594-B9B8A49E6182}" type="presOf" srcId="{7A6CC3AE-3386-4FA9-95F3-86619244A476}" destId="{68E47BE7-11FF-4DA0-96D3-AE448EA27931}" srcOrd="0" destOrd="0" presId="urn:microsoft.com/office/officeart/2005/8/layout/vList6"/>
    <dgm:cxn modelId="{0A272913-17D9-4DBE-9360-0DCF975711CE}" type="presOf" srcId="{CDC9B9B6-D16D-4A72-83E0-725F68B949DA}" destId="{70AC658E-67D2-4D0B-B06B-E72D51A25594}" srcOrd="0" destOrd="2" presId="urn:microsoft.com/office/officeart/2005/8/layout/vList6"/>
    <dgm:cxn modelId="{0E4DE1F2-CF67-47B0-8248-9DDA64E13886}" srcId="{DE05595E-2AE1-45C2-91E1-C55BF7203F76}" destId="{2D52163D-DC77-4DDA-ABBD-70D91613C670}" srcOrd="0" destOrd="0" parTransId="{F595AD99-6433-4A2A-AC08-6601CF2C4344}" sibTransId="{8B8C4DB2-3905-4665-A2AA-A869CE6B622C}"/>
    <dgm:cxn modelId="{9C826054-499A-46BA-A16A-39C072D5C28F}" type="presOf" srcId="{43516638-F934-4565-8822-2586D9C1D24F}" destId="{2CF96EBB-6A1C-48C8-907C-4CCB4318832C}" srcOrd="0" destOrd="0" presId="urn:microsoft.com/office/officeart/2005/8/layout/vList6"/>
    <dgm:cxn modelId="{DF0B27C4-1D70-40FA-8C3B-7049A52CF855}" srcId="{5E90E15C-82BD-49AD-A405-92DC06D17980}" destId="{43516638-F934-4565-8822-2586D9C1D24F}" srcOrd="0" destOrd="0" parTransId="{7C4690E3-2417-440A-A949-8061954478B6}" sibTransId="{61022C9A-4B41-45E7-AFAF-80B8383833ED}"/>
    <dgm:cxn modelId="{2FD5B3CD-F41B-4F05-9348-65CB6ECC9AFE}" srcId="{BA8FD4DD-A6E7-4392-A3B1-49477D7B675C}" destId="{5E90E15C-82BD-49AD-A405-92DC06D17980}" srcOrd="4" destOrd="0" parTransId="{67CF1834-9D0E-40E1-8EBC-59FAE7570D74}" sibTransId="{17390873-BE07-4055-93C7-C657A51C802E}"/>
    <dgm:cxn modelId="{AE12D866-91B0-4D11-9066-12B740CED22D}" srcId="{BA8FD4DD-A6E7-4392-A3B1-49477D7B675C}" destId="{FB3FF10E-710F-455F-A363-DCB448855CB3}" srcOrd="3" destOrd="0" parTransId="{25018F71-04D3-4571-AC72-C4AA0C625FD0}" sibTransId="{DAC1E20B-CA5A-484C-9579-5A1E56FA0631}"/>
    <dgm:cxn modelId="{AB380B24-0C21-494D-8558-913611288392}" type="presOf" srcId="{962104AD-269F-4B36-BE9E-04F5D15BEBAC}" destId="{4742F82A-84A6-45CC-991D-C163918F8CA2}" srcOrd="0" destOrd="0" presId="urn:microsoft.com/office/officeart/2005/8/layout/vList6"/>
    <dgm:cxn modelId="{1426D659-1261-403B-86C2-CA6C4C1C35A1}" srcId="{10507418-0E57-4290-B2EF-73C8F55FFBB3}" destId="{1E60A0E3-AB99-4383-9046-688C6B878008}" srcOrd="0" destOrd="0" parTransId="{50CF665A-9785-4221-A6D6-3D18708B0E74}" sibTransId="{DBA1C4BE-A44D-43CF-9B48-F247B6992779}"/>
    <dgm:cxn modelId="{4CC54168-5E73-4E14-B2AE-8378DEFAA60A}" srcId="{BA8FD4DD-A6E7-4392-A3B1-49477D7B675C}" destId="{962104AD-269F-4B36-BE9E-04F5D15BEBAC}" srcOrd="5" destOrd="0" parTransId="{E1DAE0D8-3AA3-4422-93BE-EE9ED60119E9}" sibTransId="{60340121-65EE-48E0-9500-634C68F39D52}"/>
    <dgm:cxn modelId="{61F07379-C322-48A8-A8C5-ED68C9538A8F}" type="presOf" srcId="{447D2CFD-7CFA-4A95-AF6E-61C0F63DF6FE}" destId="{95A0BBE0-2CC7-4DE6-B29A-F77CC018C562}" srcOrd="0" destOrd="0" presId="urn:microsoft.com/office/officeart/2005/8/layout/vList6"/>
    <dgm:cxn modelId="{40F19D52-22D2-41A8-AD1E-7AE6DAB3DFD6}" type="presOf" srcId="{DE05595E-2AE1-45C2-91E1-C55BF7203F76}" destId="{48D84830-B2D3-4C36-B829-1B605B1D87EA}" srcOrd="0" destOrd="0" presId="urn:microsoft.com/office/officeart/2005/8/layout/vList6"/>
    <dgm:cxn modelId="{45BDA045-D8AA-4C00-8246-0614A459193E}" type="presOf" srcId="{BA8FD4DD-A6E7-4392-A3B1-49477D7B675C}" destId="{1C0F5401-B5D0-419A-9631-D7054F81FC94}" srcOrd="0" destOrd="0" presId="urn:microsoft.com/office/officeart/2005/8/layout/vList6"/>
    <dgm:cxn modelId="{FCA861C2-B7BC-4C8E-B3EC-A0C5CE670846}" type="presOf" srcId="{FB3FF10E-710F-455F-A363-DCB448855CB3}" destId="{5D0A3893-2A93-4C7A-B9CB-F45F8FC35107}" srcOrd="0" destOrd="0" presId="urn:microsoft.com/office/officeart/2005/8/layout/vList6"/>
    <dgm:cxn modelId="{E35B567A-BC2F-455E-A69C-3BFFCCA6B48D}" srcId="{962104AD-269F-4B36-BE9E-04F5D15BEBAC}" destId="{447D2CFD-7CFA-4A95-AF6E-61C0F63DF6FE}" srcOrd="0" destOrd="0" parTransId="{1F30F584-F187-43CA-9263-101B3997E590}" sibTransId="{A289F8C5-EB24-4F63-AEAA-71930021C207}"/>
    <dgm:cxn modelId="{38F6025B-EBA5-4A96-9F2D-3752E4750E50}" type="presOf" srcId="{13AF0B12-01C7-43AF-8289-AAC3C40084AA}" destId="{1F1FBD88-5AA8-4224-8CCB-491720620853}" srcOrd="0" destOrd="2" presId="urn:microsoft.com/office/officeart/2005/8/layout/vList6"/>
    <dgm:cxn modelId="{A542D564-A356-4921-8A4E-DDADBFE3AA63}" srcId="{5E90E15C-82BD-49AD-A405-92DC06D17980}" destId="{D4BD1CD4-B460-420B-A79F-2B511248DDB2}" srcOrd="2" destOrd="0" parTransId="{6E86EB6D-224B-423D-B6A3-53688D543036}" sibTransId="{A98AA2FF-763E-4B2A-B89F-FEA22286A528}"/>
    <dgm:cxn modelId="{187C1483-E2DE-4B96-9A5B-8EE96840AF1B}" type="presOf" srcId="{21EE528B-37EE-4E09-B622-F773A8E97FA9}" destId="{606BCE9F-206E-4FB9-B117-BA5FF64291CF}" srcOrd="0" destOrd="0" presId="urn:microsoft.com/office/officeart/2005/8/layout/vList6"/>
    <dgm:cxn modelId="{D9F991CF-30EB-4DBD-BEAB-4034F24C4892}" type="presOf" srcId="{1E60A0E3-AB99-4383-9046-688C6B878008}" destId="{DB4C77FA-C272-4C52-9C25-3C3D9BF29D58}" srcOrd="0" destOrd="0" presId="urn:microsoft.com/office/officeart/2005/8/layout/vList6"/>
    <dgm:cxn modelId="{5D40395F-9612-4D22-AB53-8949CA966524}" type="presOf" srcId="{76354433-2A46-4699-BA64-721F41575ADD}" destId="{2CF96EBB-6A1C-48C8-907C-4CCB4318832C}" srcOrd="0" destOrd="1" presId="urn:microsoft.com/office/officeart/2005/8/layout/vList6"/>
    <dgm:cxn modelId="{796C4B3F-5382-4D4D-8CB0-87BB0008D75F}" type="presOf" srcId="{D4BD1CD4-B460-420B-A79F-2B511248DDB2}" destId="{2CF96EBB-6A1C-48C8-907C-4CCB4318832C}" srcOrd="0" destOrd="2" presId="urn:microsoft.com/office/officeart/2005/8/layout/vList6"/>
    <dgm:cxn modelId="{41AA39E7-3F8E-45C6-AA4B-134D4C669D43}" srcId="{7BB33943-2BFD-451A-96E0-24C5C79F0F5D}" destId="{E326C757-B498-46BB-8782-22DDADFC9EB2}" srcOrd="1" destOrd="0" parTransId="{EAB36529-B643-44F5-B603-B7FD1D4F655F}" sibTransId="{1B16563D-2611-44D1-AB22-7D1F1CED8225}"/>
    <dgm:cxn modelId="{778C63C5-2E98-4146-9033-1431F7F868AD}" type="presOf" srcId="{C33CEF41-1D1A-4CAA-BD5C-853ABA49F3F7}" destId="{70AC658E-67D2-4D0B-B06B-E72D51A25594}" srcOrd="0" destOrd="1" presId="urn:microsoft.com/office/officeart/2005/8/layout/vList6"/>
    <dgm:cxn modelId="{BE13E274-6CEE-4FD3-8BF7-F54116DF85C2}" srcId="{BA8FD4DD-A6E7-4392-A3B1-49477D7B675C}" destId="{DE05595E-2AE1-45C2-91E1-C55BF7203F76}" srcOrd="0" destOrd="0" parTransId="{4DA7FA1C-4DB1-4110-986F-4DB114EF92D8}" sibTransId="{7E4B011A-CD42-4CE3-9928-120A88678ECA}"/>
    <dgm:cxn modelId="{C5EE7A13-5FBC-4472-86D0-88CA41E51FCB}" type="presParOf" srcId="{1C0F5401-B5D0-419A-9631-D7054F81FC94}" destId="{7CC86565-EE61-45C2-B5C6-8AAA2314E121}" srcOrd="0" destOrd="0" presId="urn:microsoft.com/office/officeart/2005/8/layout/vList6"/>
    <dgm:cxn modelId="{5F269454-4DE0-45DD-B509-0B479DDDA58E}" type="presParOf" srcId="{7CC86565-EE61-45C2-B5C6-8AAA2314E121}" destId="{48D84830-B2D3-4C36-B829-1B605B1D87EA}" srcOrd="0" destOrd="0" presId="urn:microsoft.com/office/officeart/2005/8/layout/vList6"/>
    <dgm:cxn modelId="{A2963E46-8F3B-4DDC-98AA-4D43FD3EE2BE}" type="presParOf" srcId="{7CC86565-EE61-45C2-B5C6-8AAA2314E121}" destId="{B72D9C61-88B2-4CED-A6C8-D42864D270EB}" srcOrd="1" destOrd="0" presId="urn:microsoft.com/office/officeart/2005/8/layout/vList6"/>
    <dgm:cxn modelId="{67797427-E5F9-416E-95FA-0A0C3C184729}" type="presParOf" srcId="{1C0F5401-B5D0-419A-9631-D7054F81FC94}" destId="{C920CD6D-CF6E-43EC-8F3C-EFDE3555D21D}" srcOrd="1" destOrd="0" presId="urn:microsoft.com/office/officeart/2005/8/layout/vList6"/>
    <dgm:cxn modelId="{B33CE668-D234-44FC-8D65-35FAD847EDED}" type="presParOf" srcId="{1C0F5401-B5D0-419A-9631-D7054F81FC94}" destId="{C0D16DC0-62EA-497B-BD97-E8FD794B7F9C}" srcOrd="2" destOrd="0" presId="urn:microsoft.com/office/officeart/2005/8/layout/vList6"/>
    <dgm:cxn modelId="{B449AD56-2CA0-4D10-9916-DD5B5094BDBA}" type="presParOf" srcId="{C0D16DC0-62EA-497B-BD97-E8FD794B7F9C}" destId="{E6CBD0DE-32AF-4C83-B852-FA06B17B8CB0}" srcOrd="0" destOrd="0" presId="urn:microsoft.com/office/officeart/2005/8/layout/vList6"/>
    <dgm:cxn modelId="{F485F35A-CD76-4A2B-9FE8-27ED874BF571}" type="presParOf" srcId="{C0D16DC0-62EA-497B-BD97-E8FD794B7F9C}" destId="{DB4C77FA-C272-4C52-9C25-3C3D9BF29D58}" srcOrd="1" destOrd="0" presId="urn:microsoft.com/office/officeart/2005/8/layout/vList6"/>
    <dgm:cxn modelId="{636B5C12-BA58-451C-ACBF-A85F10AEB46C}" type="presParOf" srcId="{1C0F5401-B5D0-419A-9631-D7054F81FC94}" destId="{993C77C4-B812-4360-B08B-27F790EE9D4A}" srcOrd="3" destOrd="0" presId="urn:microsoft.com/office/officeart/2005/8/layout/vList6"/>
    <dgm:cxn modelId="{FFA8E7C8-4C94-4F88-861A-77DAE0F73DF2}" type="presParOf" srcId="{1C0F5401-B5D0-419A-9631-D7054F81FC94}" destId="{2D247DB0-253F-47B8-B9A4-EA1B02EAB81A}" srcOrd="4" destOrd="0" presId="urn:microsoft.com/office/officeart/2005/8/layout/vList6"/>
    <dgm:cxn modelId="{B8804EB3-329E-46A2-91F8-D04017B14D1A}" type="presParOf" srcId="{2D247DB0-253F-47B8-B9A4-EA1B02EAB81A}" destId="{EDAFAA1A-8C79-4CF8-B566-2A32C7BDDD82}" srcOrd="0" destOrd="0" presId="urn:microsoft.com/office/officeart/2005/8/layout/vList6"/>
    <dgm:cxn modelId="{4AD66C5E-8DE4-4541-B695-30CFC2F20978}" type="presParOf" srcId="{2D247DB0-253F-47B8-B9A4-EA1B02EAB81A}" destId="{1F1FBD88-5AA8-4224-8CCB-491720620853}" srcOrd="1" destOrd="0" presId="urn:microsoft.com/office/officeart/2005/8/layout/vList6"/>
    <dgm:cxn modelId="{0CB2236E-2881-49A3-8454-9FA67BDA9C4C}" type="presParOf" srcId="{1C0F5401-B5D0-419A-9631-D7054F81FC94}" destId="{FA327DDF-AD63-4AC4-BE20-B2DA774A5082}" srcOrd="5" destOrd="0" presId="urn:microsoft.com/office/officeart/2005/8/layout/vList6"/>
    <dgm:cxn modelId="{437B73E0-6E58-432C-9308-B724FD92AE34}" type="presParOf" srcId="{1C0F5401-B5D0-419A-9631-D7054F81FC94}" destId="{E79BBD49-09C2-40D7-8E3D-9215A2208E76}" srcOrd="6" destOrd="0" presId="urn:microsoft.com/office/officeart/2005/8/layout/vList6"/>
    <dgm:cxn modelId="{C1778AF3-9516-4AF4-96CC-5D429CEA085F}" type="presParOf" srcId="{E79BBD49-09C2-40D7-8E3D-9215A2208E76}" destId="{5D0A3893-2A93-4C7A-B9CB-F45F8FC35107}" srcOrd="0" destOrd="0" presId="urn:microsoft.com/office/officeart/2005/8/layout/vList6"/>
    <dgm:cxn modelId="{9E1F10E0-A434-42FB-A896-F96E6F2CACFC}" type="presParOf" srcId="{E79BBD49-09C2-40D7-8E3D-9215A2208E76}" destId="{606BCE9F-206E-4FB9-B117-BA5FF64291CF}" srcOrd="1" destOrd="0" presId="urn:microsoft.com/office/officeart/2005/8/layout/vList6"/>
    <dgm:cxn modelId="{D88484E4-D7D4-4BC2-86D0-8EB4F00D26C2}" type="presParOf" srcId="{1C0F5401-B5D0-419A-9631-D7054F81FC94}" destId="{7C0EBA6C-7149-4AD3-ADA7-5FA5E9D06F0E}" srcOrd="7" destOrd="0" presId="urn:microsoft.com/office/officeart/2005/8/layout/vList6"/>
    <dgm:cxn modelId="{4B93D53A-B96B-450C-A572-B2D94EDB292B}" type="presParOf" srcId="{1C0F5401-B5D0-419A-9631-D7054F81FC94}" destId="{48DABF3E-06A5-4AD9-8134-CB08064C2DEC}" srcOrd="8" destOrd="0" presId="urn:microsoft.com/office/officeart/2005/8/layout/vList6"/>
    <dgm:cxn modelId="{DE2F2F73-2D42-4B1F-A6A8-88CC900CA851}" type="presParOf" srcId="{48DABF3E-06A5-4AD9-8134-CB08064C2DEC}" destId="{BDF10FF2-67FB-4DBD-B6A2-2CA1D9DF614F}" srcOrd="0" destOrd="0" presId="urn:microsoft.com/office/officeart/2005/8/layout/vList6"/>
    <dgm:cxn modelId="{9748C4C0-DC8F-4AAB-BF97-CD98D3752EB1}" type="presParOf" srcId="{48DABF3E-06A5-4AD9-8134-CB08064C2DEC}" destId="{2CF96EBB-6A1C-48C8-907C-4CCB4318832C}" srcOrd="1" destOrd="0" presId="urn:microsoft.com/office/officeart/2005/8/layout/vList6"/>
    <dgm:cxn modelId="{34D8515D-D9EA-415A-994A-ED2B4D1BAF70}" type="presParOf" srcId="{1C0F5401-B5D0-419A-9631-D7054F81FC94}" destId="{9C5473D4-40E8-47B0-893F-E95B05594C78}" srcOrd="9" destOrd="0" presId="urn:microsoft.com/office/officeart/2005/8/layout/vList6"/>
    <dgm:cxn modelId="{0D42EE59-D38E-4EA7-8D25-32F54C99F17E}" type="presParOf" srcId="{1C0F5401-B5D0-419A-9631-D7054F81FC94}" destId="{6216A66A-7D80-4E97-BC71-045C4377A689}" srcOrd="10" destOrd="0" presId="urn:microsoft.com/office/officeart/2005/8/layout/vList6"/>
    <dgm:cxn modelId="{DB4816E3-3CC5-4ED6-B822-B1D3EAF85737}" type="presParOf" srcId="{6216A66A-7D80-4E97-BC71-045C4377A689}" destId="{4742F82A-84A6-45CC-991D-C163918F8CA2}" srcOrd="0" destOrd="0" presId="urn:microsoft.com/office/officeart/2005/8/layout/vList6"/>
    <dgm:cxn modelId="{6AFBECEB-08C6-428E-886F-50E03B9B06A4}" type="presParOf" srcId="{6216A66A-7D80-4E97-BC71-045C4377A689}" destId="{95A0BBE0-2CC7-4DE6-B29A-F77CC018C562}" srcOrd="1" destOrd="0" presId="urn:microsoft.com/office/officeart/2005/8/layout/vList6"/>
    <dgm:cxn modelId="{721BF679-B7F4-4E59-AE0B-3A754747D51F}" type="presParOf" srcId="{1C0F5401-B5D0-419A-9631-D7054F81FC94}" destId="{A483CF23-ABD3-438B-A3A8-3724CFEC9410}" srcOrd="11" destOrd="0" presId="urn:microsoft.com/office/officeart/2005/8/layout/vList6"/>
    <dgm:cxn modelId="{8643F2C0-D11C-481C-B7AC-C92677B1F6CD}" type="presParOf" srcId="{1C0F5401-B5D0-419A-9631-D7054F81FC94}" destId="{0F7AC858-DB13-490B-B366-266165A07584}" srcOrd="12" destOrd="0" presId="urn:microsoft.com/office/officeart/2005/8/layout/vList6"/>
    <dgm:cxn modelId="{0161A0E3-4BC2-49AF-AE90-DD4D7A1FD4AB}" type="presParOf" srcId="{0F7AC858-DB13-490B-B366-266165A07584}" destId="{68E47BE7-11FF-4DA0-96D3-AE448EA27931}" srcOrd="0" destOrd="0" presId="urn:microsoft.com/office/officeart/2005/8/layout/vList6"/>
    <dgm:cxn modelId="{050F1042-0C19-4C90-A370-EBFC82E70E65}" type="presParOf" srcId="{0F7AC858-DB13-490B-B366-266165A07584}" destId="{70AC658E-67D2-4D0B-B06B-E72D51A25594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252DA-68BA-4FE5-830A-851F12A65FB8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9830-2F9B-4C79-9353-4FC612DDB1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otos.piganl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ac-lyon.fr/enseigne/biologie/spip.php?article46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923365" y="878540"/>
            <a:ext cx="7270376" cy="1308847"/>
          </a:xfrm>
          <a:prstGeom prst="roundRect">
            <a:avLst/>
          </a:prstGeom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32330" y="977153"/>
            <a:ext cx="72793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collège / mon lycée en friche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 comment la nature s'invite sur le béton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colonisation des espaces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anthropisés</a:t>
            </a:r>
          </a:p>
          <a:p>
            <a:pPr algn="ctr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flore et la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faune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309368"/>
            <a:ext cx="24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vincent.guili@ac-lyon.fr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exemples et une mise en pratique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pic>
        <p:nvPicPr>
          <p:cNvPr id="1026" name="Picture 2" descr="F:\Formation\Biodiversité 2015\Activité Mesurim\Photos\IMG_1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870" y="981635"/>
            <a:ext cx="2910541" cy="218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Formation\Biodiversité 2015\Activité Mesurim\Photos\IMG_1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564" y="1653989"/>
            <a:ext cx="2032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Formation\Biodiversité 2015\Activité Mesurim\Photos\IMG_18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7882" y="3778622"/>
            <a:ext cx="2032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Formation\Biodiversité 2015\Activité Mesurim\Photos\IMG_18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835" y="3644153"/>
            <a:ext cx="2032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Formation\Biodiversité 2015\Activité Mesurim\Photos\IMG_18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3647" y="1483211"/>
            <a:ext cx="2032000" cy="172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exemples et une mise en pratique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pic>
        <p:nvPicPr>
          <p:cNvPr id="2050" name="Picture 2" descr="F:\Formation\Biodiversité 2015\Activité Mesurim\pavage_avec_lichens_et_mou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71" y="1055594"/>
            <a:ext cx="3441524" cy="200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60612" y="3363125"/>
            <a:ext cx="6678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dirty="0" smtClean="0"/>
              <a:t> </a:t>
            </a:r>
            <a:r>
              <a:rPr lang="fr-FR" sz="1600" b="1" dirty="0" smtClean="0"/>
              <a:t>Utilisation de </a:t>
            </a:r>
            <a:r>
              <a:rPr lang="fr-FR" sz="1600" b="1" dirty="0" err="1" smtClean="0"/>
              <a:t>Mesurim</a:t>
            </a:r>
            <a:r>
              <a:rPr lang="fr-FR" sz="1600" dirty="0" smtClean="0"/>
              <a:t> pour :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fr-FR" sz="1600" dirty="0" smtClean="0"/>
              <a:t> dénombrer les lichens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fr-FR" sz="1600" dirty="0" smtClean="0"/>
              <a:t> déterminer le % de surface occupé par les mousses ou par les lichens 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fr-FR" sz="1600" dirty="0" smtClean="0"/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fr-FR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dirty="0" smtClean="0"/>
              <a:t> Aides : </a:t>
            </a:r>
            <a:r>
              <a:rPr lang="fr-FR" sz="1600" b="1" dirty="0" smtClean="0"/>
              <a:t>Fiche technique de </a:t>
            </a:r>
            <a:r>
              <a:rPr lang="fr-FR" sz="1600" b="1" dirty="0" err="1" smtClean="0"/>
              <a:t>Mesurim</a:t>
            </a:r>
            <a:r>
              <a:rPr lang="fr-FR" sz="1600" dirty="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569" y="1055594"/>
            <a:ext cx="3182672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exemples et une mise en pratique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pic>
        <p:nvPicPr>
          <p:cNvPr id="2050" name="Picture 2" descr="F:\Formation\Biodiversité 2015\Activité Mesurim\pavage_avec_lichens_et_mou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71" y="1066799"/>
            <a:ext cx="3441524" cy="200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628" y="1066799"/>
            <a:ext cx="3457371" cy="20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71" y="3547222"/>
            <a:ext cx="3443875" cy="20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Accès aux données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869576" y="1175737"/>
            <a:ext cx="6678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dirty="0" smtClean="0"/>
              <a:t> Tous les fichiers proposés sont téléchargeables à cette adresse :</a:t>
            </a:r>
          </a:p>
          <a:p>
            <a:pPr lvl="1">
              <a:buClr>
                <a:schemeClr val="accent3">
                  <a:lumMod val="50000"/>
                </a:schemeClr>
              </a:buClr>
              <a:tabLst>
                <a:tab pos="0" algn="l"/>
              </a:tabLst>
            </a:pPr>
            <a:endParaRPr lang="fr-FR" sz="1600" dirty="0" smtClean="0"/>
          </a:p>
          <a:p>
            <a:pPr lvl="1">
              <a:buClr>
                <a:schemeClr val="accent3">
                  <a:lumMod val="50000"/>
                </a:schemeClr>
              </a:buClr>
              <a:tabLst>
                <a:tab pos="0" algn="l"/>
              </a:tabLst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fr-FR" sz="2400" dirty="0" smtClean="0"/>
              <a:t>petitlien.fr/colonisation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Château de la Solitude, au Plessis-Robinson</a:t>
            </a:r>
          </a:p>
          <a:p>
            <a:pPr algn="ctr"/>
            <a:endParaRPr lang="fr-FR" sz="1400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4" y="708669"/>
            <a:ext cx="3566837" cy="240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164" y="708669"/>
            <a:ext cx="3970513" cy="240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416424" y="3119717"/>
            <a:ext cx="702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Début XX</a:t>
            </a:r>
            <a:r>
              <a:rPr lang="fr-FR" baseline="30000" dirty="0"/>
              <a:t>ème</a:t>
            </a:r>
            <a:r>
              <a:rPr lang="fr-FR" dirty="0"/>
              <a:t> siècle                            </a:t>
            </a:r>
            <a:r>
              <a:rPr lang="fr-FR" dirty="0" smtClean="0"/>
              <a:t> </a:t>
            </a:r>
            <a:r>
              <a:rPr lang="fr-FR" dirty="0"/>
              <a:t>Actuel (2013), après 40 ans d’abandon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1318" y="3872753"/>
            <a:ext cx="7906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Construit en 1903 pour Marie-Philiberte Marquis, héritière d'une célèbre dynastie de chocolatiers. Après sa mort la propriété est transformée en clinique.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Puis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1937 à 1956, le château accueille un couvent de carmélites.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départ des religieuses, il devient un collège d'enseignement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jeunes mères célibataires.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L’établissement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 fermé en 1976 et laissé à l'abandon.</a:t>
            </a:r>
          </a:p>
          <a:p>
            <a:r>
              <a:rPr lang="fr-FR" sz="1100" dirty="0"/>
              <a:t>Source : </a:t>
            </a:r>
            <a:r>
              <a:rPr lang="fr-FR" sz="1100" u="sng" dirty="0">
                <a:hlinkClick r:id="rId4"/>
              </a:rPr>
              <a:t>http://photos.piganl.net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4" y="708669"/>
            <a:ext cx="3566837" cy="240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164" y="708669"/>
            <a:ext cx="3970513" cy="240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416424" y="3119717"/>
            <a:ext cx="702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Début XX</a:t>
            </a:r>
            <a:r>
              <a:rPr lang="fr-FR" baseline="30000" dirty="0"/>
              <a:t>ème</a:t>
            </a:r>
            <a:r>
              <a:rPr lang="fr-FR" dirty="0"/>
              <a:t> siècle                            </a:t>
            </a:r>
            <a:r>
              <a:rPr lang="fr-FR" dirty="0" smtClean="0"/>
              <a:t> </a:t>
            </a:r>
            <a:r>
              <a:rPr lang="fr-FR" dirty="0"/>
              <a:t>Actuel (2013), après 40 ans d’abandon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5106" y="3863788"/>
            <a:ext cx="767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accent6">
                    <a:lumMod val="75000"/>
                  </a:schemeClr>
                </a:solidFill>
              </a:rPr>
              <a:t>A quoi ressemblerait le collège / le lycée si on ne l’entretenait plus ?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Château de la Solitude, au Plessis-Robinson</a:t>
            </a:r>
          </a:p>
          <a:p>
            <a:pPr algn="ctr"/>
            <a:endParaRPr lang="fr-F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90162" y="6627168"/>
            <a:ext cx="46538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Source : 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Forest_succession_depicted_over_time.png: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LucasMartinFrey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derivative work: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Lamiot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277" y="733010"/>
            <a:ext cx="7247446" cy="569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6 stades de la succession forestière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90162" y="6627168"/>
            <a:ext cx="46538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Source : 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Forest_succession_depicted_over_time.png: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LucasMartinFrey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derivative work: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Lamiot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 de travail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39270" y="1004047"/>
            <a:ext cx="8857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 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endParaRPr lang="fr-FR" sz="1600" dirty="0" smtClean="0"/>
          </a:p>
          <a:p>
            <a:pPr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 smtClean="0"/>
              <a:t> </a:t>
            </a:r>
            <a:r>
              <a:rPr lang="fr-FR" sz="1600" b="1" dirty="0" smtClean="0"/>
              <a:t>1</a:t>
            </a:r>
            <a:r>
              <a:rPr lang="fr-FR" sz="1600" b="1" baseline="30000" dirty="0" smtClean="0"/>
              <a:t>er</a:t>
            </a:r>
            <a:r>
              <a:rPr lang="fr-FR" sz="1600" b="1" dirty="0" smtClean="0"/>
              <a:t> </a:t>
            </a:r>
            <a:r>
              <a:rPr lang="fr-FR" sz="1600" b="1" dirty="0" smtClean="0"/>
              <a:t>temps </a:t>
            </a:r>
            <a:r>
              <a:rPr lang="fr-FR" sz="1600" dirty="0" smtClean="0"/>
              <a:t>- En se basant sur une approche exploratoire et expérimentale au sein de l’établissement :</a:t>
            </a:r>
          </a:p>
          <a:p>
            <a:pPr lvl="1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/>
              <a:t> Imaginer le maximum d’activités élèves réalisables ;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/>
              <a:t> Les </a:t>
            </a:r>
            <a:r>
              <a:rPr lang="fr-FR" sz="1600" dirty="0" smtClean="0"/>
              <a:t>relier aux programmes.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endParaRPr lang="fr-FR" sz="1600" dirty="0" smtClean="0"/>
          </a:p>
          <a:p>
            <a:pPr lvl="1">
              <a:buClr>
                <a:schemeClr val="accent3">
                  <a:lumMod val="50000"/>
                </a:schemeClr>
              </a:buClr>
            </a:pPr>
            <a:endParaRPr lang="fr-FR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 smtClean="0"/>
              <a:t> </a:t>
            </a:r>
            <a:r>
              <a:rPr lang="fr-FR" sz="1600" b="1" dirty="0" smtClean="0"/>
              <a:t>2</a:t>
            </a:r>
            <a:r>
              <a:rPr lang="fr-FR" sz="1600" b="1" baseline="30000" dirty="0" smtClean="0"/>
              <a:t>nd</a:t>
            </a:r>
            <a:r>
              <a:rPr lang="fr-FR" sz="1600" b="1" dirty="0" smtClean="0"/>
              <a:t> </a:t>
            </a:r>
            <a:r>
              <a:rPr lang="fr-FR" sz="1600" b="1" dirty="0" smtClean="0"/>
              <a:t>temps</a:t>
            </a:r>
            <a:r>
              <a:rPr lang="fr-FR" sz="1600" dirty="0" smtClean="0"/>
              <a:t> – Mise en pratique d’un exemple d’activité utilisant </a:t>
            </a:r>
            <a:r>
              <a:rPr lang="fr-FR" sz="1600" dirty="0" err="1" smtClean="0"/>
              <a:t>Mesurim</a:t>
            </a:r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ressources mises à disposition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439271" y="1004047"/>
            <a:ext cx="8184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 smtClean="0"/>
              <a:t> Inventaire de la flore urbaine de Strasbourg (2012)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/>
              <a:t> description par types d’habitats (trottoirs, chaussées, pavements, parkings, murs, etc.)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endParaRPr lang="fr-FR" sz="1600" dirty="0" smtClean="0"/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 smtClean="0"/>
              <a:t> Livret de l’exposition  « La flore sauvage dans la ville » - Lausanne 2006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/>
              <a:t> activités pédagogiques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endParaRPr lang="fr-FR" sz="1600" dirty="0" smtClean="0"/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 smtClean="0"/>
              <a:t> Thèse sur la colonisation végétale des bassins d'infiltration et de rétention (2011)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/>
              <a:t> synthèse sur la végétalisation en milieux urbains (pp 9-24)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endParaRPr lang="fr-FR" sz="1600" dirty="0" smtClean="0"/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 smtClean="0"/>
              <a:t> Thèse sur la colonisation spontanée par les plantes de sols pollués (2008)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fr-FR" sz="1600" dirty="0" smtClean="0"/>
              <a:t> synthèse sur les successions écologiques et les stratégies d’adaptation (pp 11-26)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endParaRPr lang="fr-FR" sz="1600" dirty="0" smtClean="0"/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 smtClean="0"/>
              <a:t> Clé de détermination des lichens</a:t>
            </a:r>
          </a:p>
          <a:p>
            <a:pPr lvl="0">
              <a:buClr>
                <a:schemeClr val="accent3">
                  <a:lumMod val="50000"/>
                </a:schemeClr>
              </a:buClr>
            </a:pPr>
            <a:endParaRPr lang="fr-FR" sz="1600" dirty="0" smtClean="0"/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fr-FR" sz="1600" dirty="0" smtClean="0"/>
              <a:t> Clé de détermination de la faune du sol 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(ou en ligne sur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http://www2.ac-lyon.fr/enseigne/biologie/spip.php?article466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90162" y="6627168"/>
            <a:ext cx="46538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Source : 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Forest_succession_depicted_over_time.png: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LucasMartinFrey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derivative work: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Lamiot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dans les programmes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graphicFrame>
        <p:nvGraphicFramePr>
          <p:cNvPr id="9" name="Diagramme 8"/>
          <p:cNvGraphicFramePr/>
          <p:nvPr/>
        </p:nvGraphicFramePr>
        <p:xfrm>
          <a:off x="-1386000" y="681321"/>
          <a:ext cx="11916000" cy="592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34739" y="977160"/>
            <a:ext cx="4114801" cy="2178424"/>
          </a:xfrm>
          <a:prstGeom prst="roundRect">
            <a:avLst/>
          </a:prstGeom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pistes d’activités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35853" y="968188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dirty="0" smtClean="0"/>
              <a:t> </a:t>
            </a:r>
            <a:r>
              <a:rPr lang="fr-FR" sz="1600" b="1" dirty="0" smtClean="0"/>
              <a:t>Inventaire</a:t>
            </a:r>
            <a:r>
              <a:rPr lang="fr-FR" sz="1600" dirty="0" smtClean="0"/>
              <a:t> de l’état de colonisation 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fr-FR" sz="1600" dirty="0" smtClean="0"/>
              <a:t> % de surface occupé, 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fr-FR" sz="1600" dirty="0" smtClean="0"/>
              <a:t> nombre d’individus, nombre d’espèces</a:t>
            </a:r>
          </a:p>
          <a:p>
            <a:pPr lvl="1">
              <a:buClr>
                <a:schemeClr val="accent3">
                  <a:lumMod val="50000"/>
                </a:schemeClr>
              </a:buClr>
              <a:tabLst>
                <a:tab pos="0" algn="l"/>
              </a:tabLst>
            </a:pPr>
            <a:endParaRPr lang="fr-FR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dirty="0" smtClean="0"/>
              <a:t> Lien avec conditions édaphiques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fr-FR" sz="1600" dirty="0" smtClean="0"/>
              <a:t> </a:t>
            </a:r>
            <a:r>
              <a:rPr lang="fr-FR" sz="1600" b="1" dirty="0" smtClean="0"/>
              <a:t>mesures</a:t>
            </a:r>
            <a:r>
              <a:rPr lang="fr-FR" sz="1600" dirty="0" smtClean="0"/>
              <a:t> </a:t>
            </a:r>
          </a:p>
          <a:p>
            <a:pPr lvl="2">
              <a:buClr>
                <a:schemeClr val="accent3">
                  <a:lumMod val="50000"/>
                </a:schemeClr>
              </a:buClr>
              <a:tabLst>
                <a:tab pos="0" algn="l"/>
              </a:tabLst>
            </a:pPr>
            <a:r>
              <a:rPr lang="fr-FR" sz="1600" dirty="0" smtClean="0"/>
              <a:t>exposition, ensoleillement, T, pH, </a:t>
            </a:r>
          </a:p>
          <a:p>
            <a:pPr lvl="2">
              <a:buClr>
                <a:schemeClr val="accent3">
                  <a:lumMod val="50000"/>
                </a:schemeClr>
              </a:buClr>
              <a:tabLst>
                <a:tab pos="0" algn="l"/>
              </a:tabLst>
            </a:pPr>
            <a:r>
              <a:rPr lang="fr-FR" sz="1600" dirty="0" smtClean="0"/>
              <a:t>hygrométrie, richesse en nitrates, etc.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endParaRPr lang="fr-FR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b="1" dirty="0" smtClean="0"/>
              <a:t> Expérimentation</a:t>
            </a:r>
            <a:r>
              <a:rPr lang="fr-FR" sz="1600" dirty="0" smtClean="0"/>
              <a:t> : 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fr-FR" sz="1600" dirty="0" smtClean="0"/>
              <a:t> nettoyage/grattage de surfaces (au mur, au sol, différentes expositions), puis suivi retour végétation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fr-FR" sz="1600" dirty="0" smtClean="0"/>
              <a:t> délimitation de zones de 1 m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 à divers endroits des espaces verts ou non, et qui ne seront plus entretenues par les responsables des espaces verts (« jachères »)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endParaRPr lang="fr-FR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dirty="0" smtClean="0"/>
              <a:t> </a:t>
            </a:r>
            <a:r>
              <a:rPr lang="fr-FR" sz="1600" b="1" dirty="0" smtClean="0"/>
              <a:t>Recherche</a:t>
            </a:r>
            <a:r>
              <a:rPr lang="fr-FR" sz="1600" dirty="0" smtClean="0"/>
              <a:t> des modalités de dispersion/colonisation ; adaptations des espèces pionnières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endParaRPr lang="fr-FR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dirty="0" smtClean="0"/>
              <a:t> Projet avec </a:t>
            </a:r>
            <a:r>
              <a:rPr lang="fr-FR" sz="1600" b="1" dirty="0" smtClean="0"/>
              <a:t>arts plastiques </a:t>
            </a:r>
            <a:r>
              <a:rPr lang="fr-FR" sz="1600" dirty="0" smtClean="0"/>
              <a:t>: représenter l'établissement après quelques décennies d'abandon </a:t>
            </a:r>
          </a:p>
          <a:p>
            <a:pPr lvl="1">
              <a:buClr>
                <a:schemeClr val="accent3">
                  <a:lumMod val="50000"/>
                </a:schemeClr>
              </a:buClr>
              <a:tabLst>
                <a:tab pos="0" algn="l"/>
              </a:tabLst>
            </a:pPr>
            <a:r>
              <a:rPr lang="fr-FR" sz="1600" dirty="0" smtClean="0"/>
              <a:t>(à partir de photos à retoucher par exemple) </a:t>
            </a:r>
          </a:p>
          <a:p>
            <a:pPr lvl="1">
              <a:buClr>
                <a:schemeClr val="accent3">
                  <a:lumMod val="50000"/>
                </a:schemeClr>
              </a:buClr>
              <a:tabLst>
                <a:tab pos="0" algn="l"/>
              </a:tabLst>
            </a:pPr>
            <a:r>
              <a:rPr lang="fr-F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inspiration : http://www.worldwithoutus.com/multimedia.html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endParaRPr lang="fr-FR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fr-FR" sz="1600" dirty="0" smtClean="0"/>
              <a:t> Travail des élèves par </a:t>
            </a:r>
            <a:r>
              <a:rPr lang="fr-FR" sz="1600" b="1" dirty="0" smtClean="0"/>
              <a:t>groupes</a:t>
            </a:r>
            <a:r>
              <a:rPr lang="fr-FR" sz="1600" dirty="0" smtClean="0"/>
              <a:t>, chacun dans un espace différent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fr-FR" sz="1600" dirty="0" smtClean="0"/>
              <a:t> travail en groupe, autonomie, communication scientifique (comptes-rendus), …</a:t>
            </a:r>
          </a:p>
          <a:p>
            <a:pPr>
              <a:buFont typeface="Wingdings" pitchFamily="2" charset="2"/>
              <a:buChar char="Ø"/>
              <a:tabLst>
                <a:tab pos="0" algn="l"/>
              </a:tabLst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52670" y="1021984"/>
            <a:ext cx="4132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Outils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clé de détermination des lichens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clé de détermination de la flore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clé de détermination de la faune du sol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prise de photos à intervalles de temps espacés (archives ?)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Mesurim</a:t>
            </a:r>
            <a:r>
              <a:rPr lang="fr-FR" dirty="0" smtClean="0"/>
              <a:t> (mesure de surface, comptage)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3318" y="242047"/>
            <a:ext cx="643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exemples et une mise en pratique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dirty="0"/>
          </a:p>
        </p:txBody>
      </p:sp>
      <p:pic>
        <p:nvPicPr>
          <p:cNvPr id="2050" name="Picture 2" descr="F:\Formation\Biodiversité 2015\Activité Mesurim\Photos\IMG_1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658" y="1268357"/>
            <a:ext cx="2032000" cy="179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Formation\Biodiversité 2015\Activité Mesurim\Photos\IMG_1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3975" y="1943697"/>
            <a:ext cx="2032000" cy="189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Formation\Biodiversité 2015\Activité Mesurim\Photos\IMG_1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7411" y="2783541"/>
            <a:ext cx="2229224" cy="167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0" y="1308847"/>
            <a:ext cx="2282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Zone peu ensoleillée, </a:t>
            </a:r>
          </a:p>
          <a:p>
            <a:pPr algn="r"/>
            <a:r>
              <a:rPr lang="fr-FR" dirty="0" smtClean="0"/>
              <a:t>contre un mur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40659" y="3639670"/>
            <a:ext cx="2671482" cy="8965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50809" y="3818965"/>
            <a:ext cx="1818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ensoleillée, </a:t>
            </a:r>
          </a:p>
          <a:p>
            <a:r>
              <a:rPr lang="fr-FR" dirty="0" smtClean="0"/>
              <a:t>sous abri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40658" y="2913529"/>
            <a:ext cx="185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Zone soumise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aux précipitations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5482" y="3711387"/>
            <a:ext cx="12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Zone sèche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 rot="13292234">
            <a:off x="5342964" y="1873623"/>
            <a:ext cx="2411506" cy="618565"/>
          </a:xfrm>
          <a:custGeom>
            <a:avLst/>
            <a:gdLst>
              <a:gd name="connsiteX0" fmla="*/ 0 w 2411506"/>
              <a:gd name="connsiteY0" fmla="*/ 313765 h 618565"/>
              <a:gd name="connsiteX1" fmla="*/ 2097741 w 2411506"/>
              <a:gd name="connsiteY1" fmla="*/ 179295 h 618565"/>
              <a:gd name="connsiteX2" fmla="*/ 2097741 w 2411506"/>
              <a:gd name="connsiteY2" fmla="*/ 0 h 618565"/>
              <a:gd name="connsiteX3" fmla="*/ 2411506 w 2411506"/>
              <a:gd name="connsiteY3" fmla="*/ 322730 h 618565"/>
              <a:gd name="connsiteX4" fmla="*/ 2097741 w 2411506"/>
              <a:gd name="connsiteY4" fmla="*/ 618565 h 618565"/>
              <a:gd name="connsiteX5" fmla="*/ 2097741 w 2411506"/>
              <a:gd name="connsiteY5" fmla="*/ 466165 h 618565"/>
              <a:gd name="connsiteX6" fmla="*/ 0 w 2411506"/>
              <a:gd name="connsiteY6" fmla="*/ 3137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1506" h="618565">
                <a:moveTo>
                  <a:pt x="0" y="313765"/>
                </a:moveTo>
                <a:lnTo>
                  <a:pt x="2097741" y="179295"/>
                </a:lnTo>
                <a:lnTo>
                  <a:pt x="2097741" y="0"/>
                </a:lnTo>
                <a:lnTo>
                  <a:pt x="2411506" y="322730"/>
                </a:lnTo>
                <a:lnTo>
                  <a:pt x="2097741" y="618565"/>
                </a:lnTo>
                <a:lnTo>
                  <a:pt x="2097741" y="466165"/>
                </a:lnTo>
                <a:lnTo>
                  <a:pt x="0" y="313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13292234" flipH="1" flipV="1">
            <a:off x="5952565" y="1461247"/>
            <a:ext cx="2411506" cy="618565"/>
          </a:xfrm>
          <a:custGeom>
            <a:avLst/>
            <a:gdLst>
              <a:gd name="connsiteX0" fmla="*/ 0 w 2411506"/>
              <a:gd name="connsiteY0" fmla="*/ 313765 h 618565"/>
              <a:gd name="connsiteX1" fmla="*/ 2097741 w 2411506"/>
              <a:gd name="connsiteY1" fmla="*/ 179295 h 618565"/>
              <a:gd name="connsiteX2" fmla="*/ 2097741 w 2411506"/>
              <a:gd name="connsiteY2" fmla="*/ 0 h 618565"/>
              <a:gd name="connsiteX3" fmla="*/ 2411506 w 2411506"/>
              <a:gd name="connsiteY3" fmla="*/ 322730 h 618565"/>
              <a:gd name="connsiteX4" fmla="*/ 2097741 w 2411506"/>
              <a:gd name="connsiteY4" fmla="*/ 618565 h 618565"/>
              <a:gd name="connsiteX5" fmla="*/ 2097741 w 2411506"/>
              <a:gd name="connsiteY5" fmla="*/ 466165 h 618565"/>
              <a:gd name="connsiteX6" fmla="*/ 0 w 2411506"/>
              <a:gd name="connsiteY6" fmla="*/ 3137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1506" h="618565">
                <a:moveTo>
                  <a:pt x="0" y="313765"/>
                </a:moveTo>
                <a:lnTo>
                  <a:pt x="2097741" y="179295"/>
                </a:lnTo>
                <a:lnTo>
                  <a:pt x="2097741" y="0"/>
                </a:lnTo>
                <a:lnTo>
                  <a:pt x="2411506" y="322730"/>
                </a:lnTo>
                <a:lnTo>
                  <a:pt x="2097741" y="618565"/>
                </a:lnTo>
                <a:lnTo>
                  <a:pt x="2097741" y="466165"/>
                </a:lnTo>
                <a:lnTo>
                  <a:pt x="0" y="31376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880846" y="21336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eau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89693" y="1335741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lumière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6866964" y="3639670"/>
            <a:ext cx="2079812" cy="1793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5c4e9ccbe43efd29c9984d77fb782de95713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489</Words>
  <Application>Microsoft Office PowerPoint</Application>
  <PresentationFormat>Affichage à l'écran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Guili</dc:creator>
  <cp:lastModifiedBy>Vincent Guili</cp:lastModifiedBy>
  <cp:revision>32</cp:revision>
  <dcterms:created xsi:type="dcterms:W3CDTF">2015-01-28T21:50:32Z</dcterms:created>
  <dcterms:modified xsi:type="dcterms:W3CDTF">2015-02-02T21:20:35Z</dcterms:modified>
</cp:coreProperties>
</file>