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omments/modernComment_108_0.xml" ContentType="application/vnd.ms-powerpoint.comment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omments/modernComment_106_0.xml" ContentType="application/vnd.ms-powerpoint.comment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6" r:id="rId3"/>
    <p:sldId id="268" r:id="rId4"/>
    <p:sldId id="260" r:id="rId5"/>
    <p:sldId id="262" r:id="rId6"/>
    <p:sldId id="270" r:id="rId7"/>
    <p:sldId id="269" r:id="rId8"/>
    <p:sldId id="271" r:id="rId9"/>
    <p:sldId id="277" r:id="rId10"/>
    <p:sldId id="275" r:id="rId11"/>
    <p:sldId id="267" r:id="rId12"/>
    <p:sldId id="273" r:id="rId13"/>
    <p:sldId id="274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22118-C54F-BD84-AF1D-9818178BF0F1}" name="CATHERINE LE ROUX" initials="CR" userId="e1hrI4RRc54RIRKZddsoLh2rEUJxnFGOM+3F+hm1dCE=" providerId="None"/>
  <p188:author id="{BC0CEE2E-15DD-2E95-09F0-221AB7374797}" name="VERONIQUE RIDARD" initials="VR" userId="1lr2WuryRKmc9ws99GO2162j0Rc8TaWX3XaXAHlnfQs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loop="1" showNarration="1">
    <p:present/>
    <p:sldAll/>
    <p:penClr>
      <a:srgbClr val="FF0000"/>
    </p:penClr>
  </p:showPr>
  <p:clrMru>
    <a:srgbClr val="FFFF00"/>
    <a:srgbClr val="4F81BD"/>
    <a:srgbClr val="B81414"/>
    <a:srgbClr val="009900"/>
    <a:srgbClr val="006600"/>
    <a:srgbClr val="6CD54B"/>
    <a:srgbClr val="00220B"/>
    <a:srgbClr val="479A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E485E-8DF3-4ED2-B631-469BCFE0F3C5}" v="70" dt="2021-01-27T08:36:35.778"/>
    <p1510:client id="{20D71C8B-42FF-4EBF-BBD6-3BC432E89E0E}" v="7" dt="2021-01-27T08:52:52.945"/>
    <p1510:client id="{39A92974-0EA5-4413-BF38-CA50FB94C30E}" v="32" dt="2021-01-29T13:15:30.077"/>
    <p1510:client id="{63B56836-AC39-4110-84EC-52AC5F104777}" v="8" dt="2021-01-29T13:16:25.023"/>
    <p1510:client id="{668C65D2-35CF-4A97-98BC-7BD64A2D0FE4}" v="3" dt="2021-01-27T09:08:25.985"/>
    <p1510:client id="{6E48348D-8D10-4F31-B905-9C4E15C9F5C6}" v="45" dt="2021-01-27T14:26:36.620"/>
    <p1510:client id="{A044EDAD-FADA-452C-94E3-573A33BAA620}" v="76" dt="2021-01-27T08:23:30.516"/>
    <p1510:client id="{C2858FC2-968D-4D91-A32A-AEAB6FFD6F70}" v="2" dt="2021-01-28T14:47:20.580"/>
    <p1510:client id="{D3430CE8-7A72-47AE-8291-D21127B50E28}" v="87" dt="2021-01-27T11:22:50.804"/>
    <p1510:client id="{D4CD4F44-590B-4DD5-9654-0781C8F8F215}" v="1" dt="2021-01-26T22:08:21.532"/>
    <p1510:client id="{ED944383-22CD-4B61-B8BC-743B168F8216}" v="84" dt="2021-01-29T11:38:18.184"/>
    <p1510:client id="{FD7008E7-1F68-4B2D-A95A-164777E57FE7}" v="154" dt="2021-01-27T11:29:0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QUE RIDARD" userId="1lr2WuryRKmc9ws99GO2162j0Rc8TaWX3XaXAHlnfQs=" providerId="None" clId="Web-{A044EDAD-FADA-452C-94E3-573A33BAA620}"/>
    <pc:docChg chg="modSld">
      <pc:chgData name="VERONIQUE RIDARD" userId="1lr2WuryRKmc9ws99GO2162j0Rc8TaWX3XaXAHlnfQs=" providerId="None" clId="Web-{A044EDAD-FADA-452C-94E3-573A33BAA620}" dt="2021-01-27T08:23:30.516" v="67" actId="1076"/>
      <pc:docMkLst>
        <pc:docMk/>
      </pc:docMkLst>
      <pc:sldChg chg="addSp modSp">
        <pc:chgData name="VERONIQUE RIDARD" userId="1lr2WuryRKmc9ws99GO2162j0Rc8TaWX3XaXAHlnfQs=" providerId="None" clId="Web-{A044EDAD-FADA-452C-94E3-573A33BAA620}" dt="2021-01-27T08:23:30.516" v="67" actId="1076"/>
        <pc:sldMkLst>
          <pc:docMk/>
          <pc:sldMk cId="0" sldId="261"/>
        </pc:sldMkLst>
        <pc:spChg chg="add mod">
          <ac:chgData name="VERONIQUE RIDARD" userId="1lr2WuryRKmc9ws99GO2162j0Rc8TaWX3XaXAHlnfQs=" providerId="None" clId="Web-{A044EDAD-FADA-452C-94E3-573A33BAA620}" dt="2021-01-27T08:22:30.860" v="62" actId="1076"/>
          <ac:spMkLst>
            <pc:docMk/>
            <pc:sldMk cId="0" sldId="261"/>
            <ac:spMk id="9" creationId="{C0270351-F67D-4351-9FE0-D4B94D45D8A6}"/>
          </ac:spMkLst>
        </pc:spChg>
        <pc:spChg chg="mod">
          <ac:chgData name="VERONIQUE RIDARD" userId="1lr2WuryRKmc9ws99GO2162j0Rc8TaWX3XaXAHlnfQs=" providerId="None" clId="Web-{A044EDAD-FADA-452C-94E3-573A33BAA620}" dt="2021-01-27T08:16:35.735" v="7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VERONIQUE RIDARD" userId="1lr2WuryRKmc9ws99GO2162j0Rc8TaWX3XaXAHlnfQs=" providerId="None" clId="Web-{A044EDAD-FADA-452C-94E3-573A33BAA620}" dt="2021-01-27T08:16:51.938" v="10" actId="1076"/>
          <ac:spMkLst>
            <pc:docMk/>
            <pc:sldMk cId="0" sldId="261"/>
            <ac:spMk id="15" creationId="{00000000-0000-0000-0000-000000000000}"/>
          </ac:spMkLst>
        </pc:spChg>
        <pc:picChg chg="add mod ord">
          <ac:chgData name="VERONIQUE RIDARD" userId="1lr2WuryRKmc9ws99GO2162j0Rc8TaWX3XaXAHlnfQs=" providerId="None" clId="Web-{A044EDAD-FADA-452C-94E3-573A33BAA620}" dt="2021-01-27T08:22:44.235" v="64"/>
          <ac:picMkLst>
            <pc:docMk/>
            <pc:sldMk cId="0" sldId="261"/>
            <ac:picMk id="2" creationId="{EF33F8E5-0C0C-4D45-A78B-7AB971B934AB}"/>
          </ac:picMkLst>
        </pc:picChg>
        <pc:picChg chg="add mod">
          <ac:chgData name="VERONIQUE RIDARD" userId="1lr2WuryRKmc9ws99GO2162j0Rc8TaWX3XaXAHlnfQs=" providerId="None" clId="Web-{A044EDAD-FADA-452C-94E3-573A33BAA620}" dt="2021-01-27T08:23:30.516" v="67" actId="1076"/>
          <ac:picMkLst>
            <pc:docMk/>
            <pc:sldMk cId="0" sldId="261"/>
            <ac:picMk id="3" creationId="{75743736-4F31-4BB6-83FB-E356CEF1A1FE}"/>
          </ac:picMkLst>
        </pc:picChg>
        <pc:picChg chg="mod">
          <ac:chgData name="VERONIQUE RIDARD" userId="1lr2WuryRKmc9ws99GO2162j0Rc8TaWX3XaXAHlnfQs=" providerId="None" clId="Web-{A044EDAD-FADA-452C-94E3-573A33BAA620}" dt="2021-01-27T08:18:51.844" v="56" actId="14100"/>
          <ac:picMkLst>
            <pc:docMk/>
            <pc:sldMk cId="0" sldId="261"/>
            <ac:picMk id="17411" creationId="{00000000-0000-0000-0000-000000000000}"/>
          </ac:picMkLst>
        </pc:picChg>
        <pc:picChg chg="mod">
          <ac:chgData name="VERONIQUE RIDARD" userId="1lr2WuryRKmc9ws99GO2162j0Rc8TaWX3XaXAHlnfQs=" providerId="None" clId="Web-{A044EDAD-FADA-452C-94E3-573A33BAA620}" dt="2021-01-27T08:16:32.922" v="6" actId="1076"/>
          <ac:picMkLst>
            <pc:docMk/>
            <pc:sldMk cId="0" sldId="261"/>
            <ac:picMk id="17412" creationId="{00000000-0000-0000-0000-000000000000}"/>
          </ac:picMkLst>
        </pc:picChg>
        <pc:picChg chg="mod">
          <ac:chgData name="VERONIQUE RIDARD" userId="1lr2WuryRKmc9ws99GO2162j0Rc8TaWX3XaXAHlnfQs=" providerId="None" clId="Web-{A044EDAD-FADA-452C-94E3-573A33BAA620}" dt="2021-01-27T08:16:39.641" v="8" actId="1076"/>
          <ac:picMkLst>
            <pc:docMk/>
            <pc:sldMk cId="0" sldId="261"/>
            <ac:picMk id="17413" creationId="{00000000-0000-0000-0000-000000000000}"/>
          </ac:picMkLst>
        </pc:picChg>
      </pc:sldChg>
    </pc:docChg>
  </pc:docChgLst>
  <pc:docChgLst>
    <pc:chgData name="VERONIQUE RIDARD" userId="1lr2WuryRKmc9ws99GO2162j0Rc8TaWX3XaXAHlnfQs=" providerId="None" clId="Web-{ED944383-22CD-4B61-B8BC-743B168F8216}"/>
    <pc:docChg chg="modSld">
      <pc:chgData name="VERONIQUE RIDARD" userId="1lr2WuryRKmc9ws99GO2162j0Rc8TaWX3XaXAHlnfQs=" providerId="None" clId="Web-{ED944383-22CD-4B61-B8BC-743B168F8216}" dt="2021-01-29T11:38:18.184" v="61" actId="1076"/>
      <pc:docMkLst>
        <pc:docMk/>
      </pc:docMkLst>
      <pc:sldChg chg="modSp">
        <pc:chgData name="VERONIQUE RIDARD" userId="1lr2WuryRKmc9ws99GO2162j0Rc8TaWX3XaXAHlnfQs=" providerId="None" clId="Web-{ED944383-22CD-4B61-B8BC-743B168F8216}" dt="2021-01-29T11:38:18.184" v="61" actId="1076"/>
        <pc:sldMkLst>
          <pc:docMk/>
          <pc:sldMk cId="0" sldId="260"/>
        </pc:sldMkLst>
        <pc:spChg chg="mod">
          <ac:chgData name="VERONIQUE RIDARD" userId="1lr2WuryRKmc9ws99GO2162j0Rc8TaWX3XaXAHlnfQs=" providerId="None" clId="Web-{ED944383-22CD-4B61-B8BC-743B168F8216}" dt="2021-01-29T11:38:18.184" v="61" actId="1076"/>
          <ac:spMkLst>
            <pc:docMk/>
            <pc:sldMk cId="0" sldId="260"/>
            <ac:spMk id="13" creationId="{00000000-0000-0000-0000-000000000000}"/>
          </ac:spMkLst>
        </pc:spChg>
      </pc:sldChg>
    </pc:docChg>
  </pc:docChgLst>
  <pc:docChgLst>
    <pc:chgData name="VERONIQUE RIDARD" userId="1lr2WuryRKmc9ws99GO2162j0Rc8TaWX3XaXAHlnfQs=" providerId="None" clId="Web-{63B56836-AC39-4110-84EC-52AC5F104777}"/>
    <pc:docChg chg="modSld">
      <pc:chgData name="VERONIQUE RIDARD" userId="1lr2WuryRKmc9ws99GO2162j0Rc8TaWX3XaXAHlnfQs=" providerId="None" clId="Web-{63B56836-AC39-4110-84EC-52AC5F104777}" dt="2021-01-29T13:16:25.023" v="7" actId="1076"/>
      <pc:docMkLst>
        <pc:docMk/>
      </pc:docMkLst>
      <pc:sldChg chg="modSp">
        <pc:chgData name="VERONIQUE RIDARD" userId="1lr2WuryRKmc9ws99GO2162j0Rc8TaWX3XaXAHlnfQs=" providerId="None" clId="Web-{63B56836-AC39-4110-84EC-52AC5F104777}" dt="2021-01-29T13:16:25.023" v="7" actId="1076"/>
        <pc:sldMkLst>
          <pc:docMk/>
          <pc:sldMk cId="0" sldId="260"/>
        </pc:sldMkLst>
        <pc:picChg chg="mod">
          <ac:chgData name="VERONIQUE RIDARD" userId="1lr2WuryRKmc9ws99GO2162j0Rc8TaWX3XaXAHlnfQs=" providerId="None" clId="Web-{63B56836-AC39-4110-84EC-52AC5F104777}" dt="2021-01-29T13:16:11.835" v="4" actId="1076"/>
          <ac:picMkLst>
            <pc:docMk/>
            <pc:sldMk cId="0" sldId="260"/>
            <ac:picMk id="2" creationId="{AE796ECF-F43F-4D13-A06D-7A77FDA78F15}"/>
          </ac:picMkLst>
        </pc:picChg>
        <pc:picChg chg="mod">
          <ac:chgData name="VERONIQUE RIDARD" userId="1lr2WuryRKmc9ws99GO2162j0Rc8TaWX3XaXAHlnfQs=" providerId="None" clId="Web-{63B56836-AC39-4110-84EC-52AC5F104777}" dt="2021-01-29T13:16:25.023" v="7" actId="1076"/>
          <ac:picMkLst>
            <pc:docMk/>
            <pc:sldMk cId="0" sldId="260"/>
            <ac:picMk id="6" creationId="{88A878CD-C325-4D54-9BB4-4D6639AF8762}"/>
          </ac:picMkLst>
        </pc:picChg>
      </pc:sldChg>
    </pc:docChg>
  </pc:docChgLst>
  <pc:docChgLst>
    <pc:chgData name="CATHERINE LE ROUX" userId="e1hrI4RRc54RIRKZddsoLh2rEUJxnFGOM+3F+hm1dCE=" providerId="None" clId="Web-{FD7008E7-1F68-4B2D-A95A-164777E57FE7}"/>
    <pc:docChg chg="modSld">
      <pc:chgData name="CATHERINE LE ROUX" userId="e1hrI4RRc54RIRKZddsoLh2rEUJxnFGOM+3F+hm1dCE=" providerId="None" clId="Web-{FD7008E7-1F68-4B2D-A95A-164777E57FE7}" dt="2021-01-27T11:29:05.562" v="79" actId="20577"/>
      <pc:docMkLst>
        <pc:docMk/>
      </pc:docMkLst>
      <pc:sldChg chg="modSp">
        <pc:chgData name="CATHERINE LE ROUX" userId="e1hrI4RRc54RIRKZddsoLh2rEUJxnFGOM+3F+hm1dCE=" providerId="None" clId="Web-{FD7008E7-1F68-4B2D-A95A-164777E57FE7}" dt="2021-01-27T11:29:05.562" v="79" actId="20577"/>
        <pc:sldMkLst>
          <pc:docMk/>
          <pc:sldMk cId="0" sldId="262"/>
        </pc:sldMkLst>
        <pc:spChg chg="mod">
          <ac:chgData name="CATHERINE LE ROUX" userId="e1hrI4RRc54RIRKZddsoLh2rEUJxnFGOM+3F+hm1dCE=" providerId="None" clId="Web-{FD7008E7-1F68-4B2D-A95A-164777E57FE7}" dt="2021-01-27T11:29:05.562" v="79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CATHERINE LE ROUX" userId="e1hrI4RRc54RIRKZddsoLh2rEUJxnFGOM+3F+hm1dCE=" providerId="None" clId="Web-{FD7008E7-1F68-4B2D-A95A-164777E57FE7}" dt="2021-01-27T11:28:45.593" v="75" actId="1076"/>
          <ac:spMkLst>
            <pc:docMk/>
            <pc:sldMk cId="0" sldId="262"/>
            <ac:spMk id="15" creationId="{00000000-0000-0000-0000-000000000000}"/>
          </ac:spMkLst>
        </pc:spChg>
      </pc:sldChg>
    </pc:docChg>
  </pc:docChgLst>
  <pc:docChgLst>
    <pc:chgData name="VERONIQUE RIDARD" userId="1lr2WuryRKmc9ws99GO2162j0Rc8TaWX3XaXAHlnfQs=" providerId="None" clId="Web-{D4CD4F44-590B-4DD5-9654-0781C8F8F215}"/>
    <pc:docChg chg="modSld">
      <pc:chgData name="VERONIQUE RIDARD" userId="1lr2WuryRKmc9ws99GO2162j0Rc8TaWX3XaXAHlnfQs=" providerId="None" clId="Web-{D4CD4F44-590B-4DD5-9654-0781C8F8F215}" dt="2021-01-26T22:08:21.532" v="0" actId="1076"/>
      <pc:docMkLst>
        <pc:docMk/>
      </pc:docMkLst>
      <pc:sldChg chg="modSp">
        <pc:chgData name="VERONIQUE RIDARD" userId="1lr2WuryRKmc9ws99GO2162j0Rc8TaWX3XaXAHlnfQs=" providerId="None" clId="Web-{D4CD4F44-590B-4DD5-9654-0781C8F8F215}" dt="2021-01-26T22:08:21.532" v="0" actId="1076"/>
        <pc:sldMkLst>
          <pc:docMk/>
          <pc:sldMk cId="0" sldId="259"/>
        </pc:sldMkLst>
        <pc:picChg chg="mod">
          <ac:chgData name="VERONIQUE RIDARD" userId="1lr2WuryRKmc9ws99GO2162j0Rc8TaWX3XaXAHlnfQs=" providerId="None" clId="Web-{D4CD4F44-590B-4DD5-9654-0781C8F8F215}" dt="2021-01-26T22:08:21.532" v="0" actId="1076"/>
          <ac:picMkLst>
            <pc:docMk/>
            <pc:sldMk cId="0" sldId="259"/>
            <ac:picMk id="16388" creationId="{00000000-0000-0000-0000-000000000000}"/>
          </ac:picMkLst>
        </pc:picChg>
      </pc:sldChg>
    </pc:docChg>
  </pc:docChgLst>
  <pc:docChgLst>
    <pc:chgData name="VERONIQUE RIDARD" userId="1lr2WuryRKmc9ws99GO2162j0Rc8TaWX3XaXAHlnfQs=" providerId="None" clId="Web-{20D71C8B-42FF-4EBF-BBD6-3BC432E89E0E}"/>
    <pc:docChg chg="mod">
      <pc:chgData name="VERONIQUE RIDARD" userId="1lr2WuryRKmc9ws99GO2162j0Rc8TaWX3XaXAHlnfQs=" providerId="None" clId="Web-{20D71C8B-42FF-4EBF-BBD6-3BC432E89E0E}" dt="2021-01-27T08:52:52.945" v="6"/>
      <pc:docMkLst>
        <pc:docMk/>
      </pc:docMkLst>
      <pc:sldChg chg="addCm">
        <pc:chgData name="VERONIQUE RIDARD" userId="1lr2WuryRKmc9ws99GO2162j0Rc8TaWX3XaXAHlnfQs=" providerId="None" clId="Web-{20D71C8B-42FF-4EBF-BBD6-3BC432E89E0E}" dt="2021-01-27T08:51:08.415" v="5"/>
        <pc:sldMkLst>
          <pc:docMk/>
          <pc:sldMk cId="0" sldId="259"/>
        </pc:sldMkLst>
      </pc:sldChg>
      <pc:sldChg chg="addCm">
        <pc:chgData name="VERONIQUE RIDARD" userId="1lr2WuryRKmc9ws99GO2162j0Rc8TaWX3XaXAHlnfQs=" providerId="None" clId="Web-{20D71C8B-42FF-4EBF-BBD6-3BC432E89E0E}" dt="2021-01-27T08:52:52.945" v="6"/>
        <pc:sldMkLst>
          <pc:docMk/>
          <pc:sldMk cId="0" sldId="261"/>
        </pc:sldMkLst>
      </pc:sldChg>
      <pc:sldChg chg="addCm modCm">
        <pc:chgData name="VERONIQUE RIDARD" userId="1lr2WuryRKmc9ws99GO2162j0Rc8TaWX3XaXAHlnfQs=" providerId="None" clId="Web-{20D71C8B-42FF-4EBF-BBD6-3BC432E89E0E}" dt="2021-01-27T08:49:43.620" v="4"/>
        <pc:sldMkLst>
          <pc:docMk/>
          <pc:sldMk cId="0" sldId="262"/>
        </pc:sldMkLst>
      </pc:sldChg>
      <pc:sldChg chg="addCm">
        <pc:chgData name="VERONIQUE RIDARD" userId="1lr2WuryRKmc9ws99GO2162j0Rc8TaWX3XaXAHlnfQs=" providerId="None" clId="Web-{20D71C8B-42FF-4EBF-BBD6-3BC432E89E0E}" dt="2021-01-27T08:46:55.638" v="1"/>
        <pc:sldMkLst>
          <pc:docMk/>
          <pc:sldMk cId="0" sldId="264"/>
        </pc:sldMkLst>
      </pc:sldChg>
    </pc:docChg>
  </pc:docChgLst>
  <pc:docChgLst>
    <pc:chgData name="VERONIQUE RIDARD" userId="1lr2WuryRKmc9ws99GO2162j0Rc8TaWX3XaXAHlnfQs=" providerId="None" clId="Web-{668C65D2-35CF-4A97-98BC-7BD64A2D0FE4}"/>
    <pc:docChg chg="modSld">
      <pc:chgData name="VERONIQUE RIDARD" userId="1lr2WuryRKmc9ws99GO2162j0Rc8TaWX3XaXAHlnfQs=" providerId="None" clId="Web-{668C65D2-35CF-4A97-98BC-7BD64A2D0FE4}" dt="2021-01-27T09:08:25.985" v="2"/>
      <pc:docMkLst>
        <pc:docMk/>
      </pc:docMkLst>
      <pc:sldChg chg="modSp modCm">
        <pc:chgData name="VERONIQUE RIDARD" userId="1lr2WuryRKmc9ws99GO2162j0Rc8TaWX3XaXAHlnfQs=" providerId="None" clId="Web-{668C65D2-35CF-4A97-98BC-7BD64A2D0FE4}" dt="2021-01-27T09:08:25.985" v="2"/>
        <pc:sldMkLst>
          <pc:docMk/>
          <pc:sldMk cId="0" sldId="262"/>
        </pc:sldMkLst>
        <pc:spChg chg="mod">
          <ac:chgData name="VERONIQUE RIDARD" userId="1lr2WuryRKmc9ws99GO2162j0Rc8TaWX3XaXAHlnfQs=" providerId="None" clId="Web-{668C65D2-35CF-4A97-98BC-7BD64A2D0FE4}" dt="2021-01-27T09:07:38.250" v="1" actId="1076"/>
          <ac:spMkLst>
            <pc:docMk/>
            <pc:sldMk cId="0" sldId="262"/>
            <ac:spMk id="16" creationId="{00000000-0000-0000-0000-000000000000}"/>
          </ac:spMkLst>
        </pc:spChg>
      </pc:sldChg>
    </pc:docChg>
  </pc:docChgLst>
  <pc:docChgLst>
    <pc:chgData name="VERONIQUE RIDARD" userId="1lr2WuryRKmc9ws99GO2162j0Rc8TaWX3XaXAHlnfQs=" providerId="None" clId="Web-{C2858FC2-968D-4D91-A32A-AEAB6FFD6F70}"/>
    <pc:docChg chg="">
      <pc:chgData name="VERONIQUE RIDARD" userId="1lr2WuryRKmc9ws99GO2162j0Rc8TaWX3XaXAHlnfQs=" providerId="None" clId="Web-{C2858FC2-968D-4D91-A32A-AEAB6FFD6F70}" dt="2021-01-28T14:47:20.580" v="1"/>
      <pc:docMkLst>
        <pc:docMk/>
      </pc:docMkLst>
      <pc:sldChg chg="modCm">
        <pc:chgData name="VERONIQUE RIDARD" userId="1lr2WuryRKmc9ws99GO2162j0Rc8TaWX3XaXAHlnfQs=" providerId="None" clId="Web-{C2858FC2-968D-4D91-A32A-AEAB6FFD6F70}" dt="2021-01-28T14:47:20.580" v="1"/>
        <pc:sldMkLst>
          <pc:docMk/>
          <pc:sldMk cId="0" sldId="262"/>
        </pc:sldMkLst>
      </pc:sldChg>
    </pc:docChg>
  </pc:docChgLst>
  <pc:docChgLst>
    <pc:chgData name="VERONIQUE RIDARD" userId="1lr2WuryRKmc9ws99GO2162j0Rc8TaWX3XaXAHlnfQs=" providerId="None" clId="Web-{6E48348D-8D10-4F31-B905-9C4E15C9F5C6}"/>
    <pc:docChg chg="modSld">
      <pc:chgData name="VERONIQUE RIDARD" userId="1lr2WuryRKmc9ws99GO2162j0Rc8TaWX3XaXAHlnfQs=" providerId="None" clId="Web-{6E48348D-8D10-4F31-B905-9C4E15C9F5C6}" dt="2021-01-27T14:26:36.620" v="37" actId="1076"/>
      <pc:docMkLst>
        <pc:docMk/>
      </pc:docMkLst>
      <pc:sldChg chg="modSp modCm">
        <pc:chgData name="VERONIQUE RIDARD" userId="1lr2WuryRKmc9ws99GO2162j0Rc8TaWX3XaXAHlnfQs=" providerId="None" clId="Web-{6E48348D-8D10-4F31-B905-9C4E15C9F5C6}" dt="2021-01-27T14:26:36.620" v="37" actId="1076"/>
        <pc:sldMkLst>
          <pc:docMk/>
          <pc:sldMk cId="0" sldId="261"/>
        </pc:sldMkLst>
        <pc:spChg chg="mod">
          <ac:chgData name="VERONIQUE RIDARD" userId="1lr2WuryRKmc9ws99GO2162j0Rc8TaWX3XaXAHlnfQs=" providerId="None" clId="Web-{6E48348D-8D10-4F31-B905-9C4E15C9F5C6}" dt="2021-01-27T14:24:52.057" v="25" actId="20577"/>
          <ac:spMkLst>
            <pc:docMk/>
            <pc:sldMk cId="0" sldId="261"/>
            <ac:spMk id="9" creationId="{C0270351-F67D-4351-9FE0-D4B94D45D8A6}"/>
          </ac:spMkLst>
        </pc:spChg>
        <pc:spChg chg="mod">
          <ac:chgData name="VERONIQUE RIDARD" userId="1lr2WuryRKmc9ws99GO2162j0Rc8TaWX3XaXAHlnfQs=" providerId="None" clId="Web-{6E48348D-8D10-4F31-B905-9C4E15C9F5C6}" dt="2021-01-27T14:26:15.745" v="35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VERONIQUE RIDARD" userId="1lr2WuryRKmc9ws99GO2162j0Rc8TaWX3XaXAHlnfQs=" providerId="None" clId="Web-{6E48348D-8D10-4F31-B905-9C4E15C9F5C6}" dt="2021-01-27T14:23:12.431" v="5" actId="20577"/>
          <ac:spMkLst>
            <pc:docMk/>
            <pc:sldMk cId="0" sldId="261"/>
            <ac:spMk id="15" creationId="{00000000-0000-0000-0000-000000000000}"/>
          </ac:spMkLst>
        </pc:spChg>
        <pc:picChg chg="mod ord">
          <ac:chgData name="VERONIQUE RIDARD" userId="1lr2WuryRKmc9ws99GO2162j0Rc8TaWX3XaXAHlnfQs=" providerId="None" clId="Web-{6E48348D-8D10-4F31-B905-9C4E15C9F5C6}" dt="2021-01-27T14:25:45.995" v="33" actId="1076"/>
          <ac:picMkLst>
            <pc:docMk/>
            <pc:sldMk cId="0" sldId="261"/>
            <ac:picMk id="2" creationId="{EF33F8E5-0C0C-4D45-A78B-7AB971B934AB}"/>
          </ac:picMkLst>
        </pc:picChg>
        <pc:picChg chg="mod ord">
          <ac:chgData name="VERONIQUE RIDARD" userId="1lr2WuryRKmc9ws99GO2162j0Rc8TaWX3XaXAHlnfQs=" providerId="None" clId="Web-{6E48348D-8D10-4F31-B905-9C4E15C9F5C6}" dt="2021-01-27T14:25:41.166" v="32"/>
          <ac:picMkLst>
            <pc:docMk/>
            <pc:sldMk cId="0" sldId="261"/>
            <ac:picMk id="3" creationId="{75743736-4F31-4BB6-83FB-E356CEF1A1FE}"/>
          </ac:picMkLst>
        </pc:picChg>
        <pc:picChg chg="mod">
          <ac:chgData name="VERONIQUE RIDARD" userId="1lr2WuryRKmc9ws99GO2162j0Rc8TaWX3XaXAHlnfQs=" providerId="None" clId="Web-{6E48348D-8D10-4F31-B905-9C4E15C9F5C6}" dt="2021-01-27T14:26:31.042" v="36" actId="1076"/>
          <ac:picMkLst>
            <pc:docMk/>
            <pc:sldMk cId="0" sldId="261"/>
            <ac:picMk id="17412" creationId="{00000000-0000-0000-0000-000000000000}"/>
          </ac:picMkLst>
        </pc:picChg>
        <pc:picChg chg="mod">
          <ac:chgData name="VERONIQUE RIDARD" userId="1lr2WuryRKmc9ws99GO2162j0Rc8TaWX3XaXAHlnfQs=" providerId="None" clId="Web-{6E48348D-8D10-4F31-B905-9C4E15C9F5C6}" dt="2021-01-27T14:26:36.620" v="37" actId="1076"/>
          <ac:picMkLst>
            <pc:docMk/>
            <pc:sldMk cId="0" sldId="261"/>
            <ac:picMk id="17413" creationId="{00000000-0000-0000-0000-000000000000}"/>
          </ac:picMkLst>
        </pc:picChg>
      </pc:sldChg>
      <pc:sldChg chg="modCm">
        <pc:chgData name="VERONIQUE RIDARD" userId="1lr2WuryRKmc9ws99GO2162j0Rc8TaWX3XaXAHlnfQs=" providerId="None" clId="Web-{6E48348D-8D10-4F31-B905-9C4E15C9F5C6}" dt="2021-01-27T14:22:52.369" v="3"/>
        <pc:sldMkLst>
          <pc:docMk/>
          <pc:sldMk cId="0" sldId="262"/>
        </pc:sldMkLst>
      </pc:sldChg>
    </pc:docChg>
  </pc:docChgLst>
  <pc:docChgLst>
    <pc:chgData name="CATHERINE LE ROUX" userId="e1hrI4RRc54RIRKZddsoLh2rEUJxnFGOM+3F+hm1dCE=" providerId="None" clId="Web-{D3430CE8-7A72-47AE-8291-D21127B50E28}"/>
    <pc:docChg chg="mod modSld">
      <pc:chgData name="CATHERINE LE ROUX" userId="e1hrI4RRc54RIRKZddsoLh2rEUJxnFGOM+3F+hm1dCE=" providerId="None" clId="Web-{D3430CE8-7A72-47AE-8291-D21127B50E28}" dt="2021-01-27T11:22:50.804" v="51"/>
      <pc:docMkLst>
        <pc:docMk/>
      </pc:docMkLst>
      <pc:sldChg chg="modCm">
        <pc:chgData name="CATHERINE LE ROUX" userId="e1hrI4RRc54RIRKZddsoLh2rEUJxnFGOM+3F+hm1dCE=" providerId="None" clId="Web-{D3430CE8-7A72-47AE-8291-D21127B50E28}" dt="2021-01-27T11:21:25.188" v="50"/>
        <pc:sldMkLst>
          <pc:docMk/>
          <pc:sldMk cId="0" sldId="259"/>
        </pc:sldMkLst>
      </pc:sldChg>
      <pc:sldChg chg="modCm">
        <pc:chgData name="CATHERINE LE ROUX" userId="e1hrI4RRc54RIRKZddsoLh2rEUJxnFGOM+3F+hm1dCE=" providerId="None" clId="Web-{D3430CE8-7A72-47AE-8291-D21127B50E28}" dt="2021-01-27T11:22:50.804" v="51"/>
        <pc:sldMkLst>
          <pc:docMk/>
          <pc:sldMk cId="0" sldId="261"/>
        </pc:sldMkLst>
      </pc:sldChg>
      <pc:sldChg chg="addSp delSp modSp modCm">
        <pc:chgData name="CATHERINE LE ROUX" userId="e1hrI4RRc54RIRKZddsoLh2rEUJxnFGOM+3F+hm1dCE=" providerId="None" clId="Web-{D3430CE8-7A72-47AE-8291-D21127B50E28}" dt="2021-01-27T11:20:21.903" v="49"/>
        <pc:sldMkLst>
          <pc:docMk/>
          <pc:sldMk cId="0" sldId="262"/>
        </pc:sldMkLst>
        <pc:spChg chg="mod">
          <ac:chgData name="CATHERINE LE ROUX" userId="e1hrI4RRc54RIRKZddsoLh2rEUJxnFGOM+3F+hm1dCE=" providerId="None" clId="Web-{D3430CE8-7A72-47AE-8291-D21127B50E28}" dt="2021-01-27T11:10:25.862" v="39" actId="20577"/>
          <ac:spMkLst>
            <pc:docMk/>
            <pc:sldMk cId="0" sldId="262"/>
            <ac:spMk id="7" creationId="{00000000-0000-0000-0000-000000000000}"/>
          </ac:spMkLst>
        </pc:spChg>
        <pc:inkChg chg="add del">
          <ac:chgData name="CATHERINE LE ROUX" userId="e1hrI4RRc54RIRKZddsoLh2rEUJxnFGOM+3F+hm1dCE=" providerId="None" clId="Web-{D3430CE8-7A72-47AE-8291-D21127B50E28}" dt="2021-01-27T11:13:08.217" v="45"/>
          <ac:inkMkLst>
            <pc:docMk/>
            <pc:sldMk cId="0" sldId="262"/>
            <ac:inkMk id="2" creationId="{5311FB06-A604-4B3F-BEB6-DEF65735C642}"/>
          </ac:inkMkLst>
        </pc:inkChg>
        <pc:inkChg chg="add del">
          <ac:chgData name="CATHERINE LE ROUX" userId="e1hrI4RRc54RIRKZddsoLh2rEUJxnFGOM+3F+hm1dCE=" providerId="None" clId="Web-{D3430CE8-7A72-47AE-8291-D21127B50E28}" dt="2021-01-27T11:13:05.779" v="44"/>
          <ac:inkMkLst>
            <pc:docMk/>
            <pc:sldMk cId="0" sldId="262"/>
            <ac:inkMk id="3" creationId="{E2D0D0D6-9FC6-4C66-AAA9-292DA33A16EE}"/>
          </ac:inkMkLst>
        </pc:inkChg>
        <pc:inkChg chg="add del">
          <ac:chgData name="CATHERINE LE ROUX" userId="e1hrI4RRc54RIRKZddsoLh2rEUJxnFGOM+3F+hm1dCE=" providerId="None" clId="Web-{D3430CE8-7A72-47AE-8291-D21127B50E28}" dt="2021-01-27T11:13:05.154" v="43"/>
          <ac:inkMkLst>
            <pc:docMk/>
            <pc:sldMk cId="0" sldId="262"/>
            <ac:inkMk id="5" creationId="{E986FBE1-464A-4B81-A573-531D924360DF}"/>
          </ac:inkMkLst>
        </pc:inkChg>
      </pc:sldChg>
    </pc:docChg>
  </pc:docChgLst>
  <pc:docChgLst>
    <pc:chgData name="VERONIQUE RIDARD" userId="1lr2WuryRKmc9ws99GO2162j0Rc8TaWX3XaXAHlnfQs=" providerId="None" clId="Web-{12AE485E-8DF3-4ED2-B631-469BCFE0F3C5}"/>
    <pc:docChg chg="modSld">
      <pc:chgData name="VERONIQUE RIDARD" userId="1lr2WuryRKmc9ws99GO2162j0Rc8TaWX3XaXAHlnfQs=" providerId="None" clId="Web-{12AE485E-8DF3-4ED2-B631-469BCFE0F3C5}" dt="2021-01-27T08:36:35.778" v="47" actId="14100"/>
      <pc:docMkLst>
        <pc:docMk/>
      </pc:docMkLst>
      <pc:sldChg chg="modSp">
        <pc:chgData name="VERONIQUE RIDARD" userId="1lr2WuryRKmc9ws99GO2162j0Rc8TaWX3XaXAHlnfQs=" providerId="None" clId="Web-{12AE485E-8DF3-4ED2-B631-469BCFE0F3C5}" dt="2021-01-27T08:36:35.778" v="47" actId="14100"/>
        <pc:sldMkLst>
          <pc:docMk/>
          <pc:sldMk cId="0" sldId="257"/>
        </pc:sldMkLst>
        <pc:spChg chg="mod">
          <ac:chgData name="VERONIQUE RIDARD" userId="1lr2WuryRKmc9ws99GO2162j0Rc8TaWX3XaXAHlnfQs=" providerId="None" clId="Web-{12AE485E-8DF3-4ED2-B631-469BCFE0F3C5}" dt="2021-01-27T08:36:24.575" v="45" actId="1076"/>
          <ac:spMkLst>
            <pc:docMk/>
            <pc:sldMk cId="0" sldId="257"/>
            <ac:spMk id="5" creationId="{00000000-0000-0000-0000-000000000000}"/>
          </ac:spMkLst>
        </pc:spChg>
        <pc:picChg chg="mod">
          <ac:chgData name="VERONIQUE RIDARD" userId="1lr2WuryRKmc9ws99GO2162j0Rc8TaWX3XaXAHlnfQs=" providerId="None" clId="Web-{12AE485E-8DF3-4ED2-B631-469BCFE0F3C5}" dt="2021-01-27T08:36:35.778" v="47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VERONIQUE RIDARD" userId="1lr2WuryRKmc9ws99GO2162j0Rc8TaWX3XaXAHlnfQs=" providerId="None" clId="Web-{12AE485E-8DF3-4ED2-B631-469BCFE0F3C5}" dt="2021-01-27T08:35:42.433" v="44" actId="20577"/>
        <pc:sldMkLst>
          <pc:docMk/>
          <pc:sldMk cId="0" sldId="259"/>
        </pc:sldMkLst>
        <pc:spChg chg="mod">
          <ac:chgData name="VERONIQUE RIDARD" userId="1lr2WuryRKmc9ws99GO2162j0Rc8TaWX3XaXAHlnfQs=" providerId="None" clId="Web-{12AE485E-8DF3-4ED2-B631-469BCFE0F3C5}" dt="2021-01-27T08:34:32.463" v="26" actId="1410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4:37.963" v="27" actId="14100"/>
          <ac:spMkLst>
            <pc:docMk/>
            <pc:sldMk cId="0" sldId="259"/>
            <ac:spMk id="15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4:41.839" v="28" actId="14100"/>
          <ac:spMkLst>
            <pc:docMk/>
            <pc:sldMk cId="0" sldId="259"/>
            <ac:spMk id="16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5:18.261" v="33" actId="14100"/>
          <ac:spMkLst>
            <pc:docMk/>
            <pc:sldMk cId="0" sldId="259"/>
            <ac:spMk id="17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5:10.917" v="32" actId="14100"/>
          <ac:spMkLst>
            <pc:docMk/>
            <pc:sldMk cId="0" sldId="259"/>
            <ac:spMk id="18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5:42.433" v="44" actId="20577"/>
          <ac:spMkLst>
            <pc:docMk/>
            <pc:sldMk cId="0" sldId="259"/>
            <ac:spMk id="19" creationId="{00000000-0000-0000-0000-000000000000}"/>
          </ac:spMkLst>
        </pc:spChg>
      </pc:sldChg>
      <pc:sldChg chg="modSp">
        <pc:chgData name="VERONIQUE RIDARD" userId="1lr2WuryRKmc9ws99GO2162j0Rc8TaWX3XaXAHlnfQs=" providerId="None" clId="Web-{12AE485E-8DF3-4ED2-B631-469BCFE0F3C5}" dt="2021-01-27T08:30:32.397" v="0" actId="14100"/>
        <pc:sldMkLst>
          <pc:docMk/>
          <pc:sldMk cId="0" sldId="261"/>
        </pc:sldMkLst>
        <pc:picChg chg="mod">
          <ac:chgData name="VERONIQUE RIDARD" userId="1lr2WuryRKmc9ws99GO2162j0Rc8TaWX3XaXAHlnfQs=" providerId="None" clId="Web-{12AE485E-8DF3-4ED2-B631-469BCFE0F3C5}" dt="2021-01-27T08:30:32.397" v="0" actId="14100"/>
          <ac:picMkLst>
            <pc:docMk/>
            <pc:sldMk cId="0" sldId="261"/>
            <ac:picMk id="17411" creationId="{00000000-0000-0000-0000-000000000000}"/>
          </ac:picMkLst>
        </pc:picChg>
      </pc:sldChg>
      <pc:sldChg chg="modSp">
        <pc:chgData name="VERONIQUE RIDARD" userId="1lr2WuryRKmc9ws99GO2162j0Rc8TaWX3XaXAHlnfQs=" providerId="None" clId="Web-{12AE485E-8DF3-4ED2-B631-469BCFE0F3C5}" dt="2021-01-27T08:33:34.447" v="25" actId="20577"/>
        <pc:sldMkLst>
          <pc:docMk/>
          <pc:sldMk cId="0" sldId="262"/>
        </pc:sldMkLst>
        <pc:spChg chg="mod">
          <ac:chgData name="VERONIQUE RIDARD" userId="1lr2WuryRKmc9ws99GO2162j0Rc8TaWX3XaXAHlnfQs=" providerId="None" clId="Web-{12AE485E-8DF3-4ED2-B631-469BCFE0F3C5}" dt="2021-01-27T08:33:34.447" v="25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1:52.976" v="11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VERONIQUE RIDARD" userId="1lr2WuryRKmc9ws99GO2162j0Rc8TaWX3XaXAHlnfQs=" providerId="None" clId="Web-{12AE485E-8DF3-4ED2-B631-469BCFE0F3C5}" dt="2021-01-27T08:31:30.913" v="8" actId="20577"/>
          <ac:spMkLst>
            <pc:docMk/>
            <pc:sldMk cId="0" sldId="262"/>
            <ac:spMk id="16" creationId="{00000000-0000-0000-0000-000000000000}"/>
          </ac:spMkLst>
        </pc:spChg>
      </pc:sldChg>
      <pc:sldChg chg="modSp">
        <pc:chgData name="VERONIQUE RIDARD" userId="1lr2WuryRKmc9ws99GO2162j0Rc8TaWX3XaXAHlnfQs=" providerId="None" clId="Web-{12AE485E-8DF3-4ED2-B631-469BCFE0F3C5}" dt="2021-01-27T08:31:02.069" v="4"/>
        <pc:sldMkLst>
          <pc:docMk/>
          <pc:sldMk cId="0" sldId="264"/>
        </pc:sldMkLst>
        <pc:graphicFrameChg chg="mod modGraphic">
          <ac:chgData name="VERONIQUE RIDARD" userId="1lr2WuryRKmc9ws99GO2162j0Rc8TaWX3XaXAHlnfQs=" providerId="None" clId="Web-{12AE485E-8DF3-4ED2-B631-469BCFE0F3C5}" dt="2021-01-27T08:31:02.069" v="4"/>
          <ac:graphicFrameMkLst>
            <pc:docMk/>
            <pc:sldMk cId="0" sldId="264"/>
            <ac:graphicFrameMk id="22" creationId="{00000000-0000-0000-0000-000000000000}"/>
          </ac:graphicFrameMkLst>
        </pc:graphicFrameChg>
      </pc:sldChg>
    </pc:docChg>
  </pc:docChgLst>
  <pc:docChgLst>
    <pc:chgData name="VERONIQUE RIDARD" userId="1lr2WuryRKmc9ws99GO2162j0Rc8TaWX3XaXAHlnfQs=" providerId="None" clId="Web-{39A92974-0EA5-4413-BF38-CA50FB94C30E}"/>
    <pc:docChg chg="modSld">
      <pc:chgData name="VERONIQUE RIDARD" userId="1lr2WuryRKmc9ws99GO2162j0Rc8TaWX3XaXAHlnfQs=" providerId="None" clId="Web-{39A92974-0EA5-4413-BF38-CA50FB94C30E}" dt="2021-01-29T13:15:25.951" v="28" actId="1076"/>
      <pc:docMkLst>
        <pc:docMk/>
      </pc:docMkLst>
      <pc:sldChg chg="addSp delSp modSp">
        <pc:chgData name="VERONIQUE RIDARD" userId="1lr2WuryRKmc9ws99GO2162j0Rc8TaWX3XaXAHlnfQs=" providerId="None" clId="Web-{39A92974-0EA5-4413-BF38-CA50FB94C30E}" dt="2021-01-29T13:15:25.951" v="28" actId="1076"/>
        <pc:sldMkLst>
          <pc:docMk/>
          <pc:sldMk cId="0" sldId="260"/>
        </pc:sldMkLst>
        <pc:spChg chg="mod">
          <ac:chgData name="VERONIQUE RIDARD" userId="1lr2WuryRKmc9ws99GO2162j0Rc8TaWX3XaXAHlnfQs=" providerId="None" clId="Web-{39A92974-0EA5-4413-BF38-CA50FB94C30E}" dt="2021-01-29T13:15:25.780" v="25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VERONIQUE RIDARD" userId="1lr2WuryRKmc9ws99GO2162j0Rc8TaWX3XaXAHlnfQs=" providerId="None" clId="Web-{39A92974-0EA5-4413-BF38-CA50FB94C30E}" dt="2021-01-29T13:15:25.748" v="24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VERONIQUE RIDARD" userId="1lr2WuryRKmc9ws99GO2162j0Rc8TaWX3XaXAHlnfQs=" providerId="None" clId="Web-{39A92974-0EA5-4413-BF38-CA50FB94C30E}" dt="2021-01-29T13:13:14.823" v="9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VERONIQUE RIDARD" userId="1lr2WuryRKmc9ws99GO2162j0Rc8TaWX3XaXAHlnfQs=" providerId="None" clId="Web-{39A92974-0EA5-4413-BF38-CA50FB94C30E}" dt="2021-01-29T13:15:25.811" v="26" actId="1076"/>
          <ac:spMkLst>
            <pc:docMk/>
            <pc:sldMk cId="0" sldId="260"/>
            <ac:spMk id="20" creationId="{00000000-0000-0000-0000-000000000000}"/>
          </ac:spMkLst>
        </pc:spChg>
        <pc:picChg chg="add mod">
          <ac:chgData name="VERONIQUE RIDARD" userId="1lr2WuryRKmc9ws99GO2162j0Rc8TaWX3XaXAHlnfQs=" providerId="None" clId="Web-{39A92974-0EA5-4413-BF38-CA50FB94C30E}" dt="2021-01-29T13:15:25.655" v="22" actId="1076"/>
          <ac:picMkLst>
            <pc:docMk/>
            <pc:sldMk cId="0" sldId="260"/>
            <ac:picMk id="2" creationId="{AE796ECF-F43F-4D13-A06D-7A77FDA78F15}"/>
          </ac:picMkLst>
        </pc:picChg>
        <pc:picChg chg="add del mod">
          <ac:chgData name="VERONIQUE RIDARD" userId="1lr2WuryRKmc9ws99GO2162j0Rc8TaWX3XaXAHlnfQs=" providerId="None" clId="Web-{39A92974-0EA5-4413-BF38-CA50FB94C30E}" dt="2021-01-29T13:14:21.231" v="13"/>
          <ac:picMkLst>
            <pc:docMk/>
            <pc:sldMk cId="0" sldId="260"/>
            <ac:picMk id="3" creationId="{2A29AA67-D0C6-4B63-AB3C-6CCE1DF8F05A}"/>
          </ac:picMkLst>
        </pc:picChg>
        <pc:picChg chg="add del mod">
          <ac:chgData name="VERONIQUE RIDARD" userId="1lr2WuryRKmc9ws99GO2162j0Rc8TaWX3XaXAHlnfQs=" providerId="None" clId="Web-{39A92974-0EA5-4413-BF38-CA50FB94C30E}" dt="2021-01-29T13:15:19.717" v="15"/>
          <ac:picMkLst>
            <pc:docMk/>
            <pc:sldMk cId="0" sldId="260"/>
            <ac:picMk id="5" creationId="{CC0AC2E5-8CCA-4481-ACAB-E5B7351196AF}"/>
          </ac:picMkLst>
        </pc:picChg>
        <pc:picChg chg="add mod">
          <ac:chgData name="VERONIQUE RIDARD" userId="1lr2WuryRKmc9ws99GO2162j0Rc8TaWX3XaXAHlnfQs=" providerId="None" clId="Web-{39A92974-0EA5-4413-BF38-CA50FB94C30E}" dt="2021-01-29T13:15:25.951" v="28" actId="1076"/>
          <ac:picMkLst>
            <pc:docMk/>
            <pc:sldMk cId="0" sldId="260"/>
            <ac:picMk id="6" creationId="{88A878CD-C325-4D54-9BB4-4D6639AF8762}"/>
          </ac:picMkLst>
        </pc:picChg>
        <pc:picChg chg="mod">
          <ac:chgData name="VERONIQUE RIDARD" userId="1lr2WuryRKmc9ws99GO2162j0Rc8TaWX3XaXAHlnfQs=" providerId="None" clId="Web-{39A92974-0EA5-4413-BF38-CA50FB94C30E}" dt="2021-01-29T13:15:25.905" v="27" actId="1076"/>
          <ac:picMkLst>
            <pc:docMk/>
            <pc:sldMk cId="0" sldId="260"/>
            <ac:picMk id="18435" creationId="{00000000-0000-0000-0000-000000000000}"/>
          </ac:picMkLst>
        </pc:picChg>
      </pc:sldChg>
    </pc:docChg>
  </pc:docChgLst>
</pc:chgInfo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015D0D-118B-4F4F-8396-BD5370080A60}" authorId="{BC0CEE2E-15DD-2E95-09F0-221AB7374797}" created="2021-01-27T08:47:49.872">
    <pc:sldMkLst xmlns:pc="http://schemas.microsoft.com/office/powerpoint/2013/main/command">
      <pc:docMk/>
      <pc:sldMk cId="0" sldId="262"/>
    </pc:sldMkLst>
    <p188:replyLst>
      <p188:reply id="{4BD3AD9A-059F-4D8D-AC9E-9C374345F1C9}" authorId="{BC0CEE2E-15DD-2E95-09F0-221AB7374797}" created="2021-01-27T08:49:12.526">
        <p188:txBody>
          <a:bodyPr/>
          <a:lstStyle/>
          <a:p>
            <a:r>
              <a:rPr lang="en-US"/>
              <a:t>J'ai grossi la police de l'encart en haut à droite car je le trouvais minuscule face au au texte en bleu .</a:t>
            </a:r>
          </a:p>
        </p188:txBody>
      </p188:reply>
      <p188:reply id="{3125A323-47C9-4FFA-85B0-C2568CBDFDFB}" authorId="{BC0CEE2E-15DD-2E95-09F0-221AB7374797}" created="2021-01-27T08:49:43.620">
        <p188:txBody>
          <a:bodyPr/>
          <a:lstStyle/>
          <a:p>
            <a:r>
              <a:rPr lang="en-US"/>
              <a:t>sinon c'est nickel pour moi niveau contenu mais peut-être que la police bleue est trop grosse lorsqu'on passe en slide ==&gt; ça agresse un peu </a:t>
            </a:r>
          </a:p>
        </p188:txBody>
      </p188:reply>
      <p188:reply id="{C5D5C9E9-B620-4458-8443-AC0DA5EE1012}" authorId="{BC0CEE2E-15DD-2E95-09F0-221AB7374797}" created="2021-01-27T09:08:25.985">
        <p188:txBody>
          <a:bodyPr/>
          <a:lstStyle/>
          <a:p>
            <a:r>
              <a:rPr lang="en-US"/>
              <a:t>Idée : mettre des cadres autour des 3 metiers pour plus de clarté ou diminuer la police bleue </a:t>
            </a:r>
          </a:p>
        </p188:txBody>
      </p188:reply>
      <p188:reply id="{72E59CBA-1FF2-4958-B6BA-55E62E50EC93}" authorId="{D3122118-C54F-BD84-AF1D-9818178BF0F1}" created="2021-01-27T11:15:52.040">
        <p188:txBody>
          <a:bodyPr/>
          <a:lstStyle/>
          <a:p>
            <a:r>
              <a:rPr lang="en-US"/>
              <a:t>j'enleverais ce que tu as écrit en violet Véro..diapo trop chargée et rajouterais dans l'encart en haut à droite écoles ingé et universités, je l'ai fait</a:t>
            </a:r>
          </a:p>
        </p188:txBody>
      </p188:reply>
      <p188:reply id="{481BC8CB-EA2E-4394-B675-744012EF6BB6}" authorId="{D3122118-C54F-BD84-AF1D-9818178BF0F1}" created="2021-01-27T11:20:21.903">
        <p188:txBody>
          <a:bodyPr/>
          <a:lstStyle/>
          <a:p>
            <a:r>
              <a:rPr lang="en-US"/>
              <a:t>il me semble qu'il manque 1 horizon ..je ne trouve pas lequel !</a:t>
            </a:r>
          </a:p>
        </p188:txBody>
      </p188:reply>
      <p188:reply id="{3D98E748-E123-4B19-8726-2742D38710F1}" authorId="{BC0CEE2E-15DD-2E95-09F0-221AB7374797}" created="2021-01-27T14:13:12.272">
        <p188:txBody>
          <a:bodyPr/>
          <a:lstStyle/>
          <a:p>
            <a:r>
              <a:rPr lang="en-US"/>
              <a:t>Cath,Le violet était déjà écrit ! j'ai juste rajouté des puces car un peu confus. 
...et le petit encart aussi était déjà là  . Mais est-ce bien utile de faire une liste aussi exhaustive de toutes filières parcoursup. Seules les grandes lignes en bleu et violet suffisent selon moi pour des élèves de secondes (ou première). </a:t>
            </a:r>
          </a:p>
        </p188:txBody>
      </p188:reply>
    </p188:replyLst>
    <p188:txBody>
      <a:bodyPr/>
      <a:lstStyle/>
      <a:p>
        <a:r>
          <a:rPr lang="en-US"/>
          <a:t>J'ai rajouté des puces au texte en violet </a:t>
        </a:r>
      </a:p>
    </p188:txBody>
  </p188:cm>
</p188:cmLst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395A6F-5079-4E69-88E5-9EF6B00966CF}" authorId="{BC0CEE2E-15DD-2E95-09F0-221AB7374797}" created="2021-01-27T08:46:55.638">
    <pc:sldMkLst xmlns:pc="http://schemas.microsoft.com/office/powerpoint/2013/main/command">
      <pc:docMk/>
      <pc:sldMk cId="0" sldId="264"/>
    </pc:sldMkLst>
    <p188:txBody>
      <a:bodyPr/>
      <a:lstStyle/>
      <a:p>
        <a:r>
          <a:rPr lang="en-US"/>
          <a:t>j'ai supprimé tes notes à droite (LASS etc ) ne sachant pas s'il s'agissait d'une erreur mais elles me paraissaient étranges car non mises en forme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D5767-0D53-4466-8CCA-802221E22E4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8A94774-DA0A-4448-BA85-A88EB1A97F1A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  <a:endParaRPr lang="fr-FR" sz="3500" dirty="0">
            <a:latin typeface="Postino Std" pitchFamily="18" charset="0"/>
          </a:endParaRPr>
        </a:p>
      </dgm:t>
    </dgm:pt>
    <dgm:pt modelId="{F39ADFC9-7701-4C10-BEF7-6DD54AE9A273}" type="parTrans" cxnId="{0E907981-D0B2-43C0-9124-7C52636CEB39}">
      <dgm:prSet/>
      <dgm:spPr/>
      <dgm:t>
        <a:bodyPr/>
        <a:lstStyle/>
        <a:p>
          <a:endParaRPr lang="fr-FR"/>
        </a:p>
      </dgm:t>
    </dgm:pt>
    <dgm:pt modelId="{A187EF1A-7A07-4BFD-96C4-A192F8F93001}" type="sibTrans" cxnId="{0E907981-D0B2-43C0-9124-7C52636CEB39}">
      <dgm:prSet/>
      <dgm:spPr/>
      <dgm:t>
        <a:bodyPr/>
        <a:lstStyle/>
        <a:p>
          <a:endParaRPr lang="fr-FR"/>
        </a:p>
      </dgm:t>
    </dgm:pt>
    <dgm:pt modelId="{36F20B7B-80A1-440C-A429-EAA1DFA90964}">
      <dgm:prSet phldrT="[Texte]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Physique-Chimie</a:t>
          </a:r>
          <a:endParaRPr lang="fr-FR" b="1" dirty="0">
            <a:solidFill>
              <a:schemeClr val="bg1"/>
            </a:solidFill>
          </a:endParaRPr>
        </a:p>
      </dgm:t>
    </dgm:pt>
    <dgm:pt modelId="{E573EAF4-54C5-4C02-B059-398F60A015D1}" type="parTrans" cxnId="{F066CD23-11D7-463B-936B-62746178638C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E7BD3309-F300-4BE3-892E-713B7D4F1764}" type="sibTrans" cxnId="{F066CD23-11D7-463B-936B-62746178638C}">
      <dgm:prSet/>
      <dgm:spPr/>
      <dgm:t>
        <a:bodyPr/>
        <a:lstStyle/>
        <a:p>
          <a:endParaRPr lang="fr-FR"/>
        </a:p>
      </dgm:t>
    </dgm:pt>
    <dgm:pt modelId="{B2814047-6CC9-45CF-8A61-FEB997CFDAEC}">
      <dgm:prSet phldrT="[Texte]"/>
      <dgm:spPr>
        <a:solidFill>
          <a:srgbClr val="B81414"/>
        </a:solidFill>
        <a:ln>
          <a:solidFill>
            <a:srgbClr val="B81414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Mathématiques</a:t>
          </a:r>
          <a:endParaRPr lang="fr-FR" b="1" dirty="0">
            <a:solidFill>
              <a:schemeClr val="bg1"/>
            </a:solidFill>
          </a:endParaRPr>
        </a:p>
      </dgm:t>
    </dgm:pt>
    <dgm:pt modelId="{6BA45ABE-C425-4F3B-92E6-ACE6366C84A6}" type="parTrans" cxnId="{92A844DB-786B-42A7-BB6A-7E89B782FAAD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9080EC9F-0797-49A6-A4F9-71BB9F9E205E}" type="sibTrans" cxnId="{92A844DB-786B-42A7-BB6A-7E89B782FAAD}">
      <dgm:prSet/>
      <dgm:spPr/>
      <dgm:t>
        <a:bodyPr/>
        <a:lstStyle/>
        <a:p>
          <a:endParaRPr lang="fr-FR"/>
        </a:p>
      </dgm:t>
    </dgm:pt>
    <dgm:pt modelId="{7F9A8469-B2EC-4497-B618-8FDABD01443E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8550AA43-9ECF-4E7F-90D7-6518210B95A4}" type="parTrans" cxnId="{44F488C7-6DE8-4A31-BB35-3879CA5CBC7D}">
      <dgm:prSet/>
      <dgm:spPr/>
      <dgm:t>
        <a:bodyPr/>
        <a:lstStyle/>
        <a:p>
          <a:endParaRPr lang="fr-FR"/>
        </a:p>
      </dgm:t>
    </dgm:pt>
    <dgm:pt modelId="{86BCA5D8-8F25-402D-A972-51254015C028}" type="sibTrans" cxnId="{44F488C7-6DE8-4A31-BB35-3879CA5CBC7D}">
      <dgm:prSet/>
      <dgm:spPr/>
      <dgm:t>
        <a:bodyPr/>
        <a:lstStyle/>
        <a:p>
          <a:endParaRPr lang="fr-FR"/>
        </a:p>
      </dgm:t>
    </dgm:pt>
    <dgm:pt modelId="{7B86AA9B-27C1-4C39-AC8D-304D577A9638}">
      <dgm:prSet phldrT="[Texte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b="1" dirty="0" smtClean="0"/>
            <a:t>Sciences Économiques et Sociales</a:t>
          </a:r>
          <a:endParaRPr lang="fr-FR" b="1" dirty="0"/>
        </a:p>
      </dgm:t>
    </dgm:pt>
    <dgm:pt modelId="{26638534-713C-4643-8D32-BC2591D7DBE0}" type="parTrans" cxnId="{E2CBF65D-C167-49C5-817E-32C3F4DBD193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88C41274-482E-4272-BEBF-993BEBC89391}" type="sibTrans" cxnId="{E2CBF65D-C167-49C5-817E-32C3F4DBD193}">
      <dgm:prSet/>
      <dgm:spPr/>
      <dgm:t>
        <a:bodyPr/>
        <a:lstStyle/>
        <a:p>
          <a:endParaRPr lang="fr-FR"/>
        </a:p>
      </dgm:t>
    </dgm:pt>
    <dgm:pt modelId="{F380F587-BBDB-4B27-A5F6-699711CD25EA}">
      <dgm:prSet phldrT="[Texte]"/>
      <dgm:spPr>
        <a:solidFill>
          <a:srgbClr val="B81414"/>
        </a:solidFill>
        <a:ln>
          <a:solidFill>
            <a:srgbClr val="B81414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Mathématiques</a:t>
          </a:r>
          <a:endParaRPr lang="fr-FR" b="1" dirty="0">
            <a:solidFill>
              <a:schemeClr val="bg1"/>
            </a:solidFill>
          </a:endParaRPr>
        </a:p>
      </dgm:t>
    </dgm:pt>
    <dgm:pt modelId="{CA3ED64B-098A-4FBF-8D21-90E6BB521C63}" type="parTrans" cxnId="{7E0AAC4B-E95B-4547-B3B0-8A6380D96603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38DECFC6-0FD4-4DA4-99B5-1AA161FCDDA8}" type="sibTrans" cxnId="{7E0AAC4B-E95B-4547-B3B0-8A6380D96603}">
      <dgm:prSet/>
      <dgm:spPr/>
      <dgm:t>
        <a:bodyPr/>
        <a:lstStyle/>
        <a:p>
          <a:endParaRPr lang="fr-FR"/>
        </a:p>
      </dgm:t>
    </dgm:pt>
    <dgm:pt modelId="{12558E0C-7A2A-4F19-8329-5D6BD218639A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D38CDBC2-3275-4C59-B349-5538FFEBABFF}" type="parTrans" cxnId="{CEFE8A96-D7CB-4AF9-85B1-68D3D263C21C}">
      <dgm:prSet/>
      <dgm:spPr/>
      <dgm:t>
        <a:bodyPr/>
        <a:lstStyle/>
        <a:p>
          <a:endParaRPr lang="fr-FR"/>
        </a:p>
      </dgm:t>
    </dgm:pt>
    <dgm:pt modelId="{987529E8-721E-487A-B0A6-4B6A5E061D16}" type="sibTrans" cxnId="{CEFE8A96-D7CB-4AF9-85B1-68D3D263C21C}">
      <dgm:prSet/>
      <dgm:spPr/>
      <dgm:t>
        <a:bodyPr/>
        <a:lstStyle/>
        <a:p>
          <a:endParaRPr lang="fr-FR"/>
        </a:p>
      </dgm:t>
    </dgm:pt>
    <dgm:pt modelId="{FABF7D43-1717-4115-A693-FC5336D73377}">
      <dgm:prSet phldrT="[Texte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b="1" dirty="0" smtClean="0"/>
            <a:t>Sciences Économiques et Sociales</a:t>
          </a:r>
          <a:endParaRPr lang="fr-FR" b="1" dirty="0"/>
        </a:p>
      </dgm:t>
    </dgm:pt>
    <dgm:pt modelId="{4227D225-A8A7-476C-B106-63796EF48191}" type="parTrans" cxnId="{3225BEF1-9CC4-4E58-9E70-EE8E151F7559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1E8465A3-D221-45AA-BFFE-0606849D4C66}" type="sibTrans" cxnId="{3225BEF1-9CC4-4E58-9E70-EE8E151F7559}">
      <dgm:prSet/>
      <dgm:spPr/>
      <dgm:t>
        <a:bodyPr/>
        <a:lstStyle/>
        <a:p>
          <a:endParaRPr lang="fr-FR"/>
        </a:p>
      </dgm:t>
    </dgm:pt>
    <dgm:pt modelId="{71059E00-E018-48A1-A6BF-50D900D78281}">
      <dgm:prSet phldrT="[Texte]"/>
      <dgm:spPr>
        <a:solidFill>
          <a:schemeClr val="accent6">
            <a:lumMod val="5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Humanités, Littérature, Philosophie</a:t>
          </a:r>
          <a:endParaRPr lang="fr-FR" b="1" dirty="0">
            <a:solidFill>
              <a:schemeClr val="bg1"/>
            </a:solidFill>
          </a:endParaRPr>
        </a:p>
      </dgm:t>
    </dgm:pt>
    <dgm:pt modelId="{1B692F51-5FB0-4C43-8F99-24F9E39914B5}" type="parTrans" cxnId="{7B9F4863-5DBA-4CE0-A233-72BA5A14CBDB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7D017A02-B5BE-41EE-A097-E5341675577D}" type="sibTrans" cxnId="{7B9F4863-5DBA-4CE0-A233-72BA5A14CBDB}">
      <dgm:prSet/>
      <dgm:spPr/>
      <dgm:t>
        <a:bodyPr/>
        <a:lstStyle/>
        <a:p>
          <a:endParaRPr lang="fr-FR"/>
        </a:p>
      </dgm:t>
    </dgm:pt>
    <dgm:pt modelId="{012240DF-4CE3-4550-B0A7-F9627DAD77C8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8FFD0184-DAC6-4419-AF68-E42C3D87085A}" type="parTrans" cxnId="{179653AB-A5E4-48D1-9FAD-3F7CDAF26E78}">
      <dgm:prSet/>
      <dgm:spPr/>
      <dgm:t>
        <a:bodyPr/>
        <a:lstStyle/>
        <a:p>
          <a:endParaRPr lang="fr-FR"/>
        </a:p>
      </dgm:t>
    </dgm:pt>
    <dgm:pt modelId="{C143DE8C-E877-4EC1-AA77-B47DC613C472}" type="sibTrans" cxnId="{179653AB-A5E4-48D1-9FAD-3F7CDAF26E78}">
      <dgm:prSet/>
      <dgm:spPr/>
      <dgm:t>
        <a:bodyPr/>
        <a:lstStyle/>
        <a:p>
          <a:endParaRPr lang="fr-FR"/>
        </a:p>
      </dgm:t>
    </dgm:pt>
    <dgm:pt modelId="{9FC16675-659F-459E-BE87-DF42DBC2396D}">
      <dgm:prSet phldrT="[Texte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b="1" dirty="0" smtClean="0"/>
            <a:t>Sciences Économiques et Sociales</a:t>
          </a:r>
          <a:endParaRPr lang="fr-FR" b="1" dirty="0"/>
        </a:p>
      </dgm:t>
    </dgm:pt>
    <dgm:pt modelId="{2070E802-3914-48D0-9FAD-2C716E665C36}" type="parTrans" cxnId="{BF2740E1-E070-45E9-8407-5E47AFD06A45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964E0586-2AC2-4913-8AAB-920F95F68635}" type="sibTrans" cxnId="{BF2740E1-E070-45E9-8407-5E47AFD06A45}">
      <dgm:prSet/>
      <dgm:spPr/>
      <dgm:t>
        <a:bodyPr/>
        <a:lstStyle/>
        <a:p>
          <a:endParaRPr lang="fr-FR"/>
        </a:p>
      </dgm:t>
    </dgm:pt>
    <dgm:pt modelId="{ADC6DC7D-F5F6-45A0-ABC7-144182892CD2}">
      <dgm:prSet phldrT="[Texte]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Langues, Littérature et Culture étrangère Anglais</a:t>
          </a:r>
          <a:endParaRPr lang="fr-FR" b="1" dirty="0">
            <a:solidFill>
              <a:schemeClr val="bg1"/>
            </a:solidFill>
          </a:endParaRPr>
        </a:p>
      </dgm:t>
    </dgm:pt>
    <dgm:pt modelId="{60380254-3926-47BC-B56B-FC3A0234EEB8}" type="parTrans" cxnId="{F624C172-3761-4296-86A1-699B0B16D98A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5167B758-2AC3-433B-BD3C-05E08828E7B7}" type="sibTrans" cxnId="{F624C172-3761-4296-86A1-699B0B16D98A}">
      <dgm:prSet/>
      <dgm:spPr/>
      <dgm:t>
        <a:bodyPr/>
        <a:lstStyle/>
        <a:p>
          <a:endParaRPr lang="fr-FR"/>
        </a:p>
      </dgm:t>
    </dgm:pt>
    <dgm:pt modelId="{82726240-BA09-4383-BDB1-65B6A5A911F7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47C4CCC5-4166-41CA-801C-B5AEBF241771}" type="parTrans" cxnId="{F66CEBAB-68E6-42A4-ABFC-2D256AAB9EB6}">
      <dgm:prSet/>
      <dgm:spPr/>
      <dgm:t>
        <a:bodyPr/>
        <a:lstStyle/>
        <a:p>
          <a:endParaRPr lang="fr-FR"/>
        </a:p>
      </dgm:t>
    </dgm:pt>
    <dgm:pt modelId="{306BE373-C7CD-4A97-854D-A3FA28334EC8}" type="sibTrans" cxnId="{F66CEBAB-68E6-42A4-ABFC-2D256AAB9EB6}">
      <dgm:prSet/>
      <dgm:spPr/>
      <dgm:t>
        <a:bodyPr/>
        <a:lstStyle/>
        <a:p>
          <a:endParaRPr lang="fr-FR"/>
        </a:p>
      </dgm:t>
    </dgm:pt>
    <dgm:pt modelId="{3D2AF658-D6C1-4CA5-84E0-0CE5F1B98CA0}">
      <dgm:prSet phldrT="[Texte]"/>
      <dgm:spPr>
        <a:solidFill>
          <a:srgbClr val="B81414"/>
        </a:solidFill>
        <a:ln>
          <a:solidFill>
            <a:srgbClr val="B81414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Mathématiques</a:t>
          </a:r>
          <a:endParaRPr lang="fr-FR" b="1" dirty="0">
            <a:solidFill>
              <a:schemeClr val="bg1"/>
            </a:solidFill>
          </a:endParaRPr>
        </a:p>
      </dgm:t>
    </dgm:pt>
    <dgm:pt modelId="{54574F8D-0C58-4573-B738-D80D557E21ED}" type="parTrans" cxnId="{7768C6A2-214E-44D3-AF65-2CEFF279740B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4A24333D-B658-4250-9667-401E8BD02EFF}" type="sibTrans" cxnId="{7768C6A2-214E-44D3-AF65-2CEFF279740B}">
      <dgm:prSet/>
      <dgm:spPr/>
      <dgm:t>
        <a:bodyPr/>
        <a:lstStyle/>
        <a:p>
          <a:endParaRPr lang="fr-FR"/>
        </a:p>
      </dgm:t>
    </dgm:pt>
    <dgm:pt modelId="{0DE96FD2-0F0A-4039-B0FB-2FAA7FE5F743}">
      <dgm:prSet phldrT="[Texte]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Langues, Littérature et Culture étrangère Anglais</a:t>
          </a:r>
          <a:endParaRPr lang="fr-FR" b="1" dirty="0">
            <a:solidFill>
              <a:schemeClr val="bg1"/>
            </a:solidFill>
          </a:endParaRPr>
        </a:p>
      </dgm:t>
    </dgm:pt>
    <dgm:pt modelId="{724A853B-2ABC-4100-A6B5-D78E673A2D51}" type="parTrans" cxnId="{4EFB5B5B-5C83-4662-8ADD-21C0309659A5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249E6665-F664-4F43-9BA2-C356839F58DC}" type="sibTrans" cxnId="{4EFB5B5B-5C83-4662-8ADD-21C0309659A5}">
      <dgm:prSet/>
      <dgm:spPr/>
      <dgm:t>
        <a:bodyPr/>
        <a:lstStyle/>
        <a:p>
          <a:endParaRPr lang="fr-FR"/>
        </a:p>
      </dgm:t>
    </dgm:pt>
    <dgm:pt modelId="{1A7D200A-7D6C-4340-88F8-F6A4A9E3053A}" type="pres">
      <dgm:prSet presAssocID="{173D5767-0D53-4466-8CCA-802221E22E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A79B470-BFB1-4D3F-8F62-3F549306FDC6}" type="pres">
      <dgm:prSet presAssocID="{D8A94774-DA0A-4448-BA85-A88EB1A97F1A}" presName="root" presStyleCnt="0"/>
      <dgm:spPr/>
    </dgm:pt>
    <dgm:pt modelId="{0409E7A9-71E8-45D1-85E6-95C667E428A1}" type="pres">
      <dgm:prSet presAssocID="{D8A94774-DA0A-4448-BA85-A88EB1A97F1A}" presName="rootComposite" presStyleCnt="0"/>
      <dgm:spPr/>
    </dgm:pt>
    <dgm:pt modelId="{AE83CA6D-86A4-4E75-A10B-9C932446ED42}" type="pres">
      <dgm:prSet presAssocID="{D8A94774-DA0A-4448-BA85-A88EB1A97F1A}" presName="rootText" presStyleLbl="node1" presStyleIdx="0" presStyleCnt="5"/>
      <dgm:spPr/>
      <dgm:t>
        <a:bodyPr/>
        <a:lstStyle/>
        <a:p>
          <a:endParaRPr lang="fr-FR"/>
        </a:p>
      </dgm:t>
    </dgm:pt>
    <dgm:pt modelId="{F30DEF26-7B37-4528-A43A-AE34DBC95AD0}" type="pres">
      <dgm:prSet presAssocID="{D8A94774-DA0A-4448-BA85-A88EB1A97F1A}" presName="rootConnector" presStyleLbl="node1" presStyleIdx="0" presStyleCnt="5"/>
      <dgm:spPr/>
      <dgm:t>
        <a:bodyPr/>
        <a:lstStyle/>
        <a:p>
          <a:endParaRPr lang="fr-FR"/>
        </a:p>
      </dgm:t>
    </dgm:pt>
    <dgm:pt modelId="{96968E73-748E-4C7E-BE30-F7006DE62A0F}" type="pres">
      <dgm:prSet presAssocID="{D8A94774-DA0A-4448-BA85-A88EB1A97F1A}" presName="childShape" presStyleCnt="0"/>
      <dgm:spPr/>
    </dgm:pt>
    <dgm:pt modelId="{EFCB49F7-FEBB-435C-B7BE-B5BE95C6740B}" type="pres">
      <dgm:prSet presAssocID="{E573EAF4-54C5-4C02-B059-398F60A015D1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C6AC9FA6-32F4-44EA-AE05-97AE77A381CF}" type="pres">
      <dgm:prSet presAssocID="{36F20B7B-80A1-440C-A429-EAA1DFA90964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FAB3C9-3BFF-4A6C-99DE-433760E369D0}" type="pres">
      <dgm:prSet presAssocID="{6BA45ABE-C425-4F3B-92E6-ACE6366C84A6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D596E490-9A98-431C-88FE-DDC1F633B85D}" type="pres">
      <dgm:prSet presAssocID="{B2814047-6CC9-45CF-8A61-FEB997CFDAEC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45838-D0AE-4CBA-9865-DFA32B6ED2D3}" type="pres">
      <dgm:prSet presAssocID="{7F9A8469-B2EC-4497-B618-8FDABD01443E}" presName="root" presStyleCnt="0"/>
      <dgm:spPr/>
    </dgm:pt>
    <dgm:pt modelId="{FCC4E3EE-7F25-432D-903C-308F28FDAE07}" type="pres">
      <dgm:prSet presAssocID="{7F9A8469-B2EC-4497-B618-8FDABD01443E}" presName="rootComposite" presStyleCnt="0"/>
      <dgm:spPr/>
    </dgm:pt>
    <dgm:pt modelId="{20805474-3B82-43DA-85C4-823C5A6D1C50}" type="pres">
      <dgm:prSet presAssocID="{7F9A8469-B2EC-4497-B618-8FDABD01443E}" presName="rootText" presStyleLbl="node1" presStyleIdx="1" presStyleCnt="5"/>
      <dgm:spPr/>
      <dgm:t>
        <a:bodyPr/>
        <a:lstStyle/>
        <a:p>
          <a:endParaRPr lang="fr-FR"/>
        </a:p>
      </dgm:t>
    </dgm:pt>
    <dgm:pt modelId="{58461A69-B407-48C9-B863-B51423D48F19}" type="pres">
      <dgm:prSet presAssocID="{7F9A8469-B2EC-4497-B618-8FDABD01443E}" presName="rootConnector" presStyleLbl="node1" presStyleIdx="1" presStyleCnt="5"/>
      <dgm:spPr/>
      <dgm:t>
        <a:bodyPr/>
        <a:lstStyle/>
        <a:p>
          <a:endParaRPr lang="fr-FR"/>
        </a:p>
      </dgm:t>
    </dgm:pt>
    <dgm:pt modelId="{83C70263-097C-4732-9DF5-34F6A7C06515}" type="pres">
      <dgm:prSet presAssocID="{7F9A8469-B2EC-4497-B618-8FDABD01443E}" presName="childShape" presStyleCnt="0"/>
      <dgm:spPr/>
    </dgm:pt>
    <dgm:pt modelId="{CEBDA6CA-2BDE-465E-8C8A-78CB8A742B0F}" type="pres">
      <dgm:prSet presAssocID="{26638534-713C-4643-8D32-BC2591D7DBE0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2E4F6DE2-B0DD-40D0-B434-020B0313D9EB}" type="pres">
      <dgm:prSet presAssocID="{7B86AA9B-27C1-4C39-AC8D-304D577A963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6F3F81-060D-4673-8830-61D6E357021C}" type="pres">
      <dgm:prSet presAssocID="{CA3ED64B-098A-4FBF-8D21-90E6BB521C63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2803E45A-774B-4A64-ABF7-B76E742E35F5}" type="pres">
      <dgm:prSet presAssocID="{F380F587-BBDB-4B27-A5F6-699711CD25EA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37B25-9E97-4733-B0C3-1A09ED0587FC}" type="pres">
      <dgm:prSet presAssocID="{12558E0C-7A2A-4F19-8329-5D6BD218639A}" presName="root" presStyleCnt="0"/>
      <dgm:spPr/>
    </dgm:pt>
    <dgm:pt modelId="{29C90302-AC8C-4552-BD9E-1C6607F41C7B}" type="pres">
      <dgm:prSet presAssocID="{12558E0C-7A2A-4F19-8329-5D6BD218639A}" presName="rootComposite" presStyleCnt="0"/>
      <dgm:spPr/>
    </dgm:pt>
    <dgm:pt modelId="{D0A8A1EC-54C0-4A67-88A7-51E54A6AFFD8}" type="pres">
      <dgm:prSet presAssocID="{12558E0C-7A2A-4F19-8329-5D6BD218639A}" presName="rootText" presStyleLbl="node1" presStyleIdx="2" presStyleCnt="5"/>
      <dgm:spPr/>
      <dgm:t>
        <a:bodyPr/>
        <a:lstStyle/>
        <a:p>
          <a:endParaRPr lang="fr-FR"/>
        </a:p>
      </dgm:t>
    </dgm:pt>
    <dgm:pt modelId="{D529F0FF-49CF-4E6A-9F8F-BF56335FEAB2}" type="pres">
      <dgm:prSet presAssocID="{12558E0C-7A2A-4F19-8329-5D6BD218639A}" presName="rootConnector" presStyleLbl="node1" presStyleIdx="2" presStyleCnt="5"/>
      <dgm:spPr/>
      <dgm:t>
        <a:bodyPr/>
        <a:lstStyle/>
        <a:p>
          <a:endParaRPr lang="fr-FR"/>
        </a:p>
      </dgm:t>
    </dgm:pt>
    <dgm:pt modelId="{EEBE112F-0109-42B4-BEBF-7BF136E16F35}" type="pres">
      <dgm:prSet presAssocID="{12558E0C-7A2A-4F19-8329-5D6BD218639A}" presName="childShape" presStyleCnt="0"/>
      <dgm:spPr/>
    </dgm:pt>
    <dgm:pt modelId="{0968DBE0-5847-4766-9510-E0240395D399}" type="pres">
      <dgm:prSet presAssocID="{4227D225-A8A7-476C-B106-63796EF48191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601702EE-80F6-43FA-9C0B-F0C6E3BDD052}" type="pres">
      <dgm:prSet presAssocID="{FABF7D43-1717-4115-A693-FC5336D73377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77867-FBFA-4152-9CA9-9AF8410B3A74}" type="pres">
      <dgm:prSet presAssocID="{1B692F51-5FB0-4C43-8F99-24F9E39914B5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B80C5A6C-63A0-488A-95C8-3C8FDD2BBE94}" type="pres">
      <dgm:prSet presAssocID="{71059E00-E018-48A1-A6BF-50D900D78281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643A36-BE61-4C2C-81D4-911BDFE032FF}" type="pres">
      <dgm:prSet presAssocID="{012240DF-4CE3-4550-B0A7-F9627DAD77C8}" presName="root" presStyleCnt="0"/>
      <dgm:spPr/>
    </dgm:pt>
    <dgm:pt modelId="{D98D7AAF-DB00-4430-A375-7A59223075C0}" type="pres">
      <dgm:prSet presAssocID="{012240DF-4CE3-4550-B0A7-F9627DAD77C8}" presName="rootComposite" presStyleCnt="0"/>
      <dgm:spPr/>
    </dgm:pt>
    <dgm:pt modelId="{57551C87-F028-4ED1-B7EF-EAD8F3E987BC}" type="pres">
      <dgm:prSet presAssocID="{012240DF-4CE3-4550-B0A7-F9627DAD77C8}" presName="rootText" presStyleLbl="node1" presStyleIdx="3" presStyleCnt="5"/>
      <dgm:spPr/>
      <dgm:t>
        <a:bodyPr/>
        <a:lstStyle/>
        <a:p>
          <a:endParaRPr lang="fr-FR"/>
        </a:p>
      </dgm:t>
    </dgm:pt>
    <dgm:pt modelId="{F43A1AD4-8A5A-47F4-B6CB-63BB03D2610A}" type="pres">
      <dgm:prSet presAssocID="{012240DF-4CE3-4550-B0A7-F9627DAD77C8}" presName="rootConnector" presStyleLbl="node1" presStyleIdx="3" presStyleCnt="5"/>
      <dgm:spPr/>
      <dgm:t>
        <a:bodyPr/>
        <a:lstStyle/>
        <a:p>
          <a:endParaRPr lang="fr-FR"/>
        </a:p>
      </dgm:t>
    </dgm:pt>
    <dgm:pt modelId="{4FBF895A-E85C-4F95-AA32-7EABEFB819DC}" type="pres">
      <dgm:prSet presAssocID="{012240DF-4CE3-4550-B0A7-F9627DAD77C8}" presName="childShape" presStyleCnt="0"/>
      <dgm:spPr/>
    </dgm:pt>
    <dgm:pt modelId="{12331617-16A5-459E-8DFE-DDEA8A21B478}" type="pres">
      <dgm:prSet presAssocID="{2070E802-3914-48D0-9FAD-2C716E665C36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91AD1A10-0330-475E-A717-14732410557B}" type="pres">
      <dgm:prSet presAssocID="{9FC16675-659F-459E-BE87-DF42DBC2396D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CA8CE-426E-45B0-B4B6-1A2013A10104}" type="pres">
      <dgm:prSet presAssocID="{60380254-3926-47BC-B56B-FC3A0234EEB8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F634E025-54E1-4893-89E4-5752D0B19EBB}" type="pres">
      <dgm:prSet presAssocID="{ADC6DC7D-F5F6-45A0-ABC7-144182892CD2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4F4859-7E20-4F2E-93D8-F6E9628DF0E7}" type="pres">
      <dgm:prSet presAssocID="{82726240-BA09-4383-BDB1-65B6A5A911F7}" presName="root" presStyleCnt="0"/>
      <dgm:spPr/>
    </dgm:pt>
    <dgm:pt modelId="{2D8AAEB7-704C-4DA8-ABDB-514C1B400D43}" type="pres">
      <dgm:prSet presAssocID="{82726240-BA09-4383-BDB1-65B6A5A911F7}" presName="rootComposite" presStyleCnt="0"/>
      <dgm:spPr/>
    </dgm:pt>
    <dgm:pt modelId="{EC12824B-D757-44D7-928C-1A4F66EDEB6F}" type="pres">
      <dgm:prSet presAssocID="{82726240-BA09-4383-BDB1-65B6A5A911F7}" presName="rootText" presStyleLbl="node1" presStyleIdx="4" presStyleCnt="5"/>
      <dgm:spPr/>
      <dgm:t>
        <a:bodyPr/>
        <a:lstStyle/>
        <a:p>
          <a:endParaRPr lang="fr-FR"/>
        </a:p>
      </dgm:t>
    </dgm:pt>
    <dgm:pt modelId="{286E5E54-88FB-4129-BFA5-57B89BFD9AB4}" type="pres">
      <dgm:prSet presAssocID="{82726240-BA09-4383-BDB1-65B6A5A911F7}" presName="rootConnector" presStyleLbl="node1" presStyleIdx="4" presStyleCnt="5"/>
      <dgm:spPr/>
      <dgm:t>
        <a:bodyPr/>
        <a:lstStyle/>
        <a:p>
          <a:endParaRPr lang="fr-FR"/>
        </a:p>
      </dgm:t>
    </dgm:pt>
    <dgm:pt modelId="{422983F0-B639-4040-A088-812852D967D1}" type="pres">
      <dgm:prSet presAssocID="{82726240-BA09-4383-BDB1-65B6A5A911F7}" presName="childShape" presStyleCnt="0"/>
      <dgm:spPr/>
    </dgm:pt>
    <dgm:pt modelId="{A101D6F9-BBD1-4BB0-B44F-883689DF211A}" type="pres">
      <dgm:prSet presAssocID="{54574F8D-0C58-4573-B738-D80D557E21ED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8D2DFC04-9B5F-4450-B45F-FBFCDC791495}" type="pres">
      <dgm:prSet presAssocID="{3D2AF658-D6C1-4CA5-84E0-0CE5F1B98CA0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EE64E1-BF52-4EE0-B3E2-BFECF551C4C6}" type="pres">
      <dgm:prSet presAssocID="{724A853B-2ABC-4100-A6B5-D78E673A2D51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7C1ECE30-0C3C-44A9-BA5C-3FA5FF2D04B2}" type="pres">
      <dgm:prSet presAssocID="{0DE96FD2-0F0A-4039-B0FB-2FAA7FE5F743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B6BEDB-6E4C-4286-9FDE-10982634EA63}" type="presOf" srcId="{12558E0C-7A2A-4F19-8329-5D6BD218639A}" destId="{D529F0FF-49CF-4E6A-9F8F-BF56335FEAB2}" srcOrd="1" destOrd="0" presId="urn:microsoft.com/office/officeart/2005/8/layout/hierarchy3"/>
    <dgm:cxn modelId="{C023DBE0-FA62-4042-9B2E-4E7ACE32E3C8}" type="presOf" srcId="{7B86AA9B-27C1-4C39-AC8D-304D577A9638}" destId="{2E4F6DE2-B0DD-40D0-B434-020B0313D9EB}" srcOrd="0" destOrd="0" presId="urn:microsoft.com/office/officeart/2005/8/layout/hierarchy3"/>
    <dgm:cxn modelId="{E2CBF65D-C167-49C5-817E-32C3F4DBD193}" srcId="{7F9A8469-B2EC-4497-B618-8FDABD01443E}" destId="{7B86AA9B-27C1-4C39-AC8D-304D577A9638}" srcOrd="0" destOrd="0" parTransId="{26638534-713C-4643-8D32-BC2591D7DBE0}" sibTransId="{88C41274-482E-4272-BEBF-993BEBC89391}"/>
    <dgm:cxn modelId="{C48E6266-7782-436B-9172-147748D79C17}" type="presOf" srcId="{724A853B-2ABC-4100-A6B5-D78E673A2D51}" destId="{45EE64E1-BF52-4EE0-B3E2-BFECF551C4C6}" srcOrd="0" destOrd="0" presId="urn:microsoft.com/office/officeart/2005/8/layout/hierarchy3"/>
    <dgm:cxn modelId="{7B9F4863-5DBA-4CE0-A233-72BA5A14CBDB}" srcId="{12558E0C-7A2A-4F19-8329-5D6BD218639A}" destId="{71059E00-E018-48A1-A6BF-50D900D78281}" srcOrd="1" destOrd="0" parTransId="{1B692F51-5FB0-4C43-8F99-24F9E39914B5}" sibTransId="{7D017A02-B5BE-41EE-A097-E5341675577D}"/>
    <dgm:cxn modelId="{7B23B596-CCC0-4AD1-AB10-B40A81C3FAF7}" type="presOf" srcId="{D8A94774-DA0A-4448-BA85-A88EB1A97F1A}" destId="{AE83CA6D-86A4-4E75-A10B-9C932446ED42}" srcOrd="0" destOrd="0" presId="urn:microsoft.com/office/officeart/2005/8/layout/hierarchy3"/>
    <dgm:cxn modelId="{F066CD23-11D7-463B-936B-62746178638C}" srcId="{D8A94774-DA0A-4448-BA85-A88EB1A97F1A}" destId="{36F20B7B-80A1-440C-A429-EAA1DFA90964}" srcOrd="0" destOrd="0" parTransId="{E573EAF4-54C5-4C02-B059-398F60A015D1}" sibTransId="{E7BD3309-F300-4BE3-892E-713B7D4F1764}"/>
    <dgm:cxn modelId="{F5530CF3-279F-41FF-BE02-5CE3C8C2D88C}" type="presOf" srcId="{7F9A8469-B2EC-4497-B618-8FDABD01443E}" destId="{20805474-3B82-43DA-85C4-823C5A6D1C50}" srcOrd="0" destOrd="0" presId="urn:microsoft.com/office/officeart/2005/8/layout/hierarchy3"/>
    <dgm:cxn modelId="{FBE6AD7E-4AC2-45CF-AF20-86C57EDBAB1F}" type="presOf" srcId="{71059E00-E018-48A1-A6BF-50D900D78281}" destId="{B80C5A6C-63A0-488A-95C8-3C8FDD2BBE94}" srcOrd="0" destOrd="0" presId="urn:microsoft.com/office/officeart/2005/8/layout/hierarchy3"/>
    <dgm:cxn modelId="{59BAE944-AE5C-430C-B8B9-2CF545D66295}" type="presOf" srcId="{B2814047-6CC9-45CF-8A61-FEB997CFDAEC}" destId="{D596E490-9A98-431C-88FE-DDC1F633B85D}" srcOrd="0" destOrd="0" presId="urn:microsoft.com/office/officeart/2005/8/layout/hierarchy3"/>
    <dgm:cxn modelId="{38F35E79-EDD5-41B3-83FD-C73C748E9D72}" type="presOf" srcId="{F380F587-BBDB-4B27-A5F6-699711CD25EA}" destId="{2803E45A-774B-4A64-ABF7-B76E742E35F5}" srcOrd="0" destOrd="0" presId="urn:microsoft.com/office/officeart/2005/8/layout/hierarchy3"/>
    <dgm:cxn modelId="{89A702CD-A893-43EC-ACF7-D7AE28A50D09}" type="presOf" srcId="{3D2AF658-D6C1-4CA5-84E0-0CE5F1B98CA0}" destId="{8D2DFC04-9B5F-4450-B45F-FBFCDC791495}" srcOrd="0" destOrd="0" presId="urn:microsoft.com/office/officeart/2005/8/layout/hierarchy3"/>
    <dgm:cxn modelId="{39127654-EBEB-436D-B13F-07A827985FA6}" type="presOf" srcId="{82726240-BA09-4383-BDB1-65B6A5A911F7}" destId="{286E5E54-88FB-4129-BFA5-57B89BFD9AB4}" srcOrd="1" destOrd="0" presId="urn:microsoft.com/office/officeart/2005/8/layout/hierarchy3"/>
    <dgm:cxn modelId="{F21EFC8B-A65E-4C56-ADF3-95ED73DAC821}" type="presOf" srcId="{0DE96FD2-0F0A-4039-B0FB-2FAA7FE5F743}" destId="{7C1ECE30-0C3C-44A9-BA5C-3FA5FF2D04B2}" srcOrd="0" destOrd="0" presId="urn:microsoft.com/office/officeart/2005/8/layout/hierarchy3"/>
    <dgm:cxn modelId="{A7CB3C9C-B5A0-4A0D-84C4-7C6EDB5A71E5}" type="presOf" srcId="{012240DF-4CE3-4550-B0A7-F9627DAD77C8}" destId="{57551C87-F028-4ED1-B7EF-EAD8F3E987BC}" srcOrd="0" destOrd="0" presId="urn:microsoft.com/office/officeart/2005/8/layout/hierarchy3"/>
    <dgm:cxn modelId="{1D759CFA-A951-4640-99DF-C5015D6BE915}" type="presOf" srcId="{26638534-713C-4643-8D32-BC2591D7DBE0}" destId="{CEBDA6CA-2BDE-465E-8C8A-78CB8A742B0F}" srcOrd="0" destOrd="0" presId="urn:microsoft.com/office/officeart/2005/8/layout/hierarchy3"/>
    <dgm:cxn modelId="{8845BCE3-C2DF-4B16-8B79-8663D6F6C1D3}" type="presOf" srcId="{E573EAF4-54C5-4C02-B059-398F60A015D1}" destId="{EFCB49F7-FEBB-435C-B7BE-B5BE95C6740B}" srcOrd="0" destOrd="0" presId="urn:microsoft.com/office/officeart/2005/8/layout/hierarchy3"/>
    <dgm:cxn modelId="{3225BEF1-9CC4-4E58-9E70-EE8E151F7559}" srcId="{12558E0C-7A2A-4F19-8329-5D6BD218639A}" destId="{FABF7D43-1717-4115-A693-FC5336D73377}" srcOrd="0" destOrd="0" parTransId="{4227D225-A8A7-476C-B106-63796EF48191}" sibTransId="{1E8465A3-D221-45AA-BFFE-0606849D4C66}"/>
    <dgm:cxn modelId="{BB5D0EBF-86AC-4440-8FB3-745BF0901875}" type="presOf" srcId="{4227D225-A8A7-476C-B106-63796EF48191}" destId="{0968DBE0-5847-4766-9510-E0240395D399}" srcOrd="0" destOrd="0" presId="urn:microsoft.com/office/officeart/2005/8/layout/hierarchy3"/>
    <dgm:cxn modelId="{BA2B231D-F2F7-4E87-85E3-32DBE89233B9}" type="presOf" srcId="{6BA45ABE-C425-4F3B-92E6-ACE6366C84A6}" destId="{5DFAB3C9-3BFF-4A6C-99DE-433760E369D0}" srcOrd="0" destOrd="0" presId="urn:microsoft.com/office/officeart/2005/8/layout/hierarchy3"/>
    <dgm:cxn modelId="{3026F5DA-4F16-4326-9BA6-FB9B4CB9B6F7}" type="presOf" srcId="{D8A94774-DA0A-4448-BA85-A88EB1A97F1A}" destId="{F30DEF26-7B37-4528-A43A-AE34DBC95AD0}" srcOrd="1" destOrd="0" presId="urn:microsoft.com/office/officeart/2005/8/layout/hierarchy3"/>
    <dgm:cxn modelId="{92A844DB-786B-42A7-BB6A-7E89B782FAAD}" srcId="{D8A94774-DA0A-4448-BA85-A88EB1A97F1A}" destId="{B2814047-6CC9-45CF-8A61-FEB997CFDAEC}" srcOrd="1" destOrd="0" parTransId="{6BA45ABE-C425-4F3B-92E6-ACE6366C84A6}" sibTransId="{9080EC9F-0797-49A6-A4F9-71BB9F9E205E}"/>
    <dgm:cxn modelId="{D63A9B96-E1BF-4165-AFB3-BBDAB6EB0047}" type="presOf" srcId="{12558E0C-7A2A-4F19-8329-5D6BD218639A}" destId="{D0A8A1EC-54C0-4A67-88A7-51E54A6AFFD8}" srcOrd="0" destOrd="0" presId="urn:microsoft.com/office/officeart/2005/8/layout/hierarchy3"/>
    <dgm:cxn modelId="{0E907981-D0B2-43C0-9124-7C52636CEB39}" srcId="{173D5767-0D53-4466-8CCA-802221E22E43}" destId="{D8A94774-DA0A-4448-BA85-A88EB1A97F1A}" srcOrd="0" destOrd="0" parTransId="{F39ADFC9-7701-4C10-BEF7-6DD54AE9A273}" sibTransId="{A187EF1A-7A07-4BFD-96C4-A192F8F93001}"/>
    <dgm:cxn modelId="{F624C172-3761-4296-86A1-699B0B16D98A}" srcId="{012240DF-4CE3-4550-B0A7-F9627DAD77C8}" destId="{ADC6DC7D-F5F6-45A0-ABC7-144182892CD2}" srcOrd="1" destOrd="0" parTransId="{60380254-3926-47BC-B56B-FC3A0234EEB8}" sibTransId="{5167B758-2AC3-433B-BD3C-05E08828E7B7}"/>
    <dgm:cxn modelId="{F66CEBAB-68E6-42A4-ABFC-2D256AAB9EB6}" srcId="{173D5767-0D53-4466-8CCA-802221E22E43}" destId="{82726240-BA09-4383-BDB1-65B6A5A911F7}" srcOrd="4" destOrd="0" parTransId="{47C4CCC5-4166-41CA-801C-B5AEBF241771}" sibTransId="{306BE373-C7CD-4A97-854D-A3FA28334EC8}"/>
    <dgm:cxn modelId="{179653AB-A5E4-48D1-9FAD-3F7CDAF26E78}" srcId="{173D5767-0D53-4466-8CCA-802221E22E43}" destId="{012240DF-4CE3-4550-B0A7-F9627DAD77C8}" srcOrd="3" destOrd="0" parTransId="{8FFD0184-DAC6-4419-AF68-E42C3D87085A}" sibTransId="{C143DE8C-E877-4EC1-AA77-B47DC613C472}"/>
    <dgm:cxn modelId="{286E5A94-47AC-47A3-A6A8-5CE10E497305}" type="presOf" srcId="{012240DF-4CE3-4550-B0A7-F9627DAD77C8}" destId="{F43A1AD4-8A5A-47F4-B6CB-63BB03D2610A}" srcOrd="1" destOrd="0" presId="urn:microsoft.com/office/officeart/2005/8/layout/hierarchy3"/>
    <dgm:cxn modelId="{4EFB5B5B-5C83-4662-8ADD-21C0309659A5}" srcId="{82726240-BA09-4383-BDB1-65B6A5A911F7}" destId="{0DE96FD2-0F0A-4039-B0FB-2FAA7FE5F743}" srcOrd="1" destOrd="0" parTransId="{724A853B-2ABC-4100-A6B5-D78E673A2D51}" sibTransId="{249E6665-F664-4F43-9BA2-C356839F58DC}"/>
    <dgm:cxn modelId="{6E8C9564-9E2C-4474-9A72-0AB3047121D1}" type="presOf" srcId="{2070E802-3914-48D0-9FAD-2C716E665C36}" destId="{12331617-16A5-459E-8DFE-DDEA8A21B478}" srcOrd="0" destOrd="0" presId="urn:microsoft.com/office/officeart/2005/8/layout/hierarchy3"/>
    <dgm:cxn modelId="{7768C6A2-214E-44D3-AF65-2CEFF279740B}" srcId="{82726240-BA09-4383-BDB1-65B6A5A911F7}" destId="{3D2AF658-D6C1-4CA5-84E0-0CE5F1B98CA0}" srcOrd="0" destOrd="0" parTransId="{54574F8D-0C58-4573-B738-D80D557E21ED}" sibTransId="{4A24333D-B658-4250-9667-401E8BD02EFF}"/>
    <dgm:cxn modelId="{CEFE8A96-D7CB-4AF9-85B1-68D3D263C21C}" srcId="{173D5767-0D53-4466-8CCA-802221E22E43}" destId="{12558E0C-7A2A-4F19-8329-5D6BD218639A}" srcOrd="2" destOrd="0" parTransId="{D38CDBC2-3275-4C59-B349-5538FFEBABFF}" sibTransId="{987529E8-721E-487A-B0A6-4B6A5E061D16}"/>
    <dgm:cxn modelId="{BF2740E1-E070-45E9-8407-5E47AFD06A45}" srcId="{012240DF-4CE3-4550-B0A7-F9627DAD77C8}" destId="{9FC16675-659F-459E-BE87-DF42DBC2396D}" srcOrd="0" destOrd="0" parTransId="{2070E802-3914-48D0-9FAD-2C716E665C36}" sibTransId="{964E0586-2AC2-4913-8AAB-920F95F68635}"/>
    <dgm:cxn modelId="{8AE3E26A-F79D-45CD-9FD4-9F1766FF61EE}" type="presOf" srcId="{FABF7D43-1717-4115-A693-FC5336D73377}" destId="{601702EE-80F6-43FA-9C0B-F0C6E3BDD052}" srcOrd="0" destOrd="0" presId="urn:microsoft.com/office/officeart/2005/8/layout/hierarchy3"/>
    <dgm:cxn modelId="{44F488C7-6DE8-4A31-BB35-3879CA5CBC7D}" srcId="{173D5767-0D53-4466-8CCA-802221E22E43}" destId="{7F9A8469-B2EC-4497-B618-8FDABD01443E}" srcOrd="1" destOrd="0" parTransId="{8550AA43-9ECF-4E7F-90D7-6518210B95A4}" sibTransId="{86BCA5D8-8F25-402D-A972-51254015C028}"/>
    <dgm:cxn modelId="{102DECB7-6C04-4814-BFF3-5A60EB397B56}" type="presOf" srcId="{173D5767-0D53-4466-8CCA-802221E22E43}" destId="{1A7D200A-7D6C-4340-88F8-F6A4A9E3053A}" srcOrd="0" destOrd="0" presId="urn:microsoft.com/office/officeart/2005/8/layout/hierarchy3"/>
    <dgm:cxn modelId="{19C32156-35D8-4986-96B8-FAB55B836213}" type="presOf" srcId="{82726240-BA09-4383-BDB1-65B6A5A911F7}" destId="{EC12824B-D757-44D7-928C-1A4F66EDEB6F}" srcOrd="0" destOrd="0" presId="urn:microsoft.com/office/officeart/2005/8/layout/hierarchy3"/>
    <dgm:cxn modelId="{1383F72C-F161-4376-A731-F103264AC737}" type="presOf" srcId="{1B692F51-5FB0-4C43-8F99-24F9E39914B5}" destId="{63F77867-FBFA-4152-9CA9-9AF8410B3A74}" srcOrd="0" destOrd="0" presId="urn:microsoft.com/office/officeart/2005/8/layout/hierarchy3"/>
    <dgm:cxn modelId="{4618F65D-4541-4880-9E48-E447B1CE1C64}" type="presOf" srcId="{54574F8D-0C58-4573-B738-D80D557E21ED}" destId="{A101D6F9-BBD1-4BB0-B44F-883689DF211A}" srcOrd="0" destOrd="0" presId="urn:microsoft.com/office/officeart/2005/8/layout/hierarchy3"/>
    <dgm:cxn modelId="{FFCE3A10-0B03-4362-9BF6-29A56A02CCD9}" type="presOf" srcId="{7F9A8469-B2EC-4497-B618-8FDABD01443E}" destId="{58461A69-B407-48C9-B863-B51423D48F19}" srcOrd="1" destOrd="0" presId="urn:microsoft.com/office/officeart/2005/8/layout/hierarchy3"/>
    <dgm:cxn modelId="{7E0AAC4B-E95B-4547-B3B0-8A6380D96603}" srcId="{7F9A8469-B2EC-4497-B618-8FDABD01443E}" destId="{F380F587-BBDB-4B27-A5F6-699711CD25EA}" srcOrd="1" destOrd="0" parTransId="{CA3ED64B-098A-4FBF-8D21-90E6BB521C63}" sibTransId="{38DECFC6-0FD4-4DA4-99B5-1AA161FCDDA8}"/>
    <dgm:cxn modelId="{EC5B9E43-7405-4A54-B7D9-709E6CCE20D3}" type="presOf" srcId="{CA3ED64B-098A-4FBF-8D21-90E6BB521C63}" destId="{D86F3F81-060D-4673-8830-61D6E357021C}" srcOrd="0" destOrd="0" presId="urn:microsoft.com/office/officeart/2005/8/layout/hierarchy3"/>
    <dgm:cxn modelId="{C8715381-87E1-4359-8E09-5513BBA31D25}" type="presOf" srcId="{60380254-3926-47BC-B56B-FC3A0234EEB8}" destId="{B82CA8CE-426E-45B0-B4B6-1A2013A10104}" srcOrd="0" destOrd="0" presId="urn:microsoft.com/office/officeart/2005/8/layout/hierarchy3"/>
    <dgm:cxn modelId="{08BB7E8F-7B92-47C9-AC85-EFEED9621B83}" type="presOf" srcId="{36F20B7B-80A1-440C-A429-EAA1DFA90964}" destId="{C6AC9FA6-32F4-44EA-AE05-97AE77A381CF}" srcOrd="0" destOrd="0" presId="urn:microsoft.com/office/officeart/2005/8/layout/hierarchy3"/>
    <dgm:cxn modelId="{4F39901C-186D-4CD9-BDBB-6A8553BEC119}" type="presOf" srcId="{9FC16675-659F-459E-BE87-DF42DBC2396D}" destId="{91AD1A10-0330-475E-A717-14732410557B}" srcOrd="0" destOrd="0" presId="urn:microsoft.com/office/officeart/2005/8/layout/hierarchy3"/>
    <dgm:cxn modelId="{6A83A63E-E1FE-4A49-9E2D-6307F50B1AE9}" type="presOf" srcId="{ADC6DC7D-F5F6-45A0-ABC7-144182892CD2}" destId="{F634E025-54E1-4893-89E4-5752D0B19EBB}" srcOrd="0" destOrd="0" presId="urn:microsoft.com/office/officeart/2005/8/layout/hierarchy3"/>
    <dgm:cxn modelId="{32E9F8EB-8712-459A-89B0-1C15127C4F33}" type="presParOf" srcId="{1A7D200A-7D6C-4340-88F8-F6A4A9E3053A}" destId="{0A79B470-BFB1-4D3F-8F62-3F549306FDC6}" srcOrd="0" destOrd="0" presId="urn:microsoft.com/office/officeart/2005/8/layout/hierarchy3"/>
    <dgm:cxn modelId="{E938581A-FD11-4B76-8C8D-9E4CB47B0F9E}" type="presParOf" srcId="{0A79B470-BFB1-4D3F-8F62-3F549306FDC6}" destId="{0409E7A9-71E8-45D1-85E6-95C667E428A1}" srcOrd="0" destOrd="0" presId="urn:microsoft.com/office/officeart/2005/8/layout/hierarchy3"/>
    <dgm:cxn modelId="{38DA3D4D-7A3C-497D-BAEF-F88DDD88CA30}" type="presParOf" srcId="{0409E7A9-71E8-45D1-85E6-95C667E428A1}" destId="{AE83CA6D-86A4-4E75-A10B-9C932446ED42}" srcOrd="0" destOrd="0" presId="urn:microsoft.com/office/officeart/2005/8/layout/hierarchy3"/>
    <dgm:cxn modelId="{650ED2FD-9CD5-4FBB-8830-78070AE24550}" type="presParOf" srcId="{0409E7A9-71E8-45D1-85E6-95C667E428A1}" destId="{F30DEF26-7B37-4528-A43A-AE34DBC95AD0}" srcOrd="1" destOrd="0" presId="urn:microsoft.com/office/officeart/2005/8/layout/hierarchy3"/>
    <dgm:cxn modelId="{04DE899B-780A-487E-ACF3-C8EB8CB5AC1B}" type="presParOf" srcId="{0A79B470-BFB1-4D3F-8F62-3F549306FDC6}" destId="{96968E73-748E-4C7E-BE30-F7006DE62A0F}" srcOrd="1" destOrd="0" presId="urn:microsoft.com/office/officeart/2005/8/layout/hierarchy3"/>
    <dgm:cxn modelId="{97540BCB-2130-4EF3-AC0C-9906B746875E}" type="presParOf" srcId="{96968E73-748E-4C7E-BE30-F7006DE62A0F}" destId="{EFCB49F7-FEBB-435C-B7BE-B5BE95C6740B}" srcOrd="0" destOrd="0" presId="urn:microsoft.com/office/officeart/2005/8/layout/hierarchy3"/>
    <dgm:cxn modelId="{B2B59DDB-C55A-4E86-B454-A5EE21D856FD}" type="presParOf" srcId="{96968E73-748E-4C7E-BE30-F7006DE62A0F}" destId="{C6AC9FA6-32F4-44EA-AE05-97AE77A381CF}" srcOrd="1" destOrd="0" presId="urn:microsoft.com/office/officeart/2005/8/layout/hierarchy3"/>
    <dgm:cxn modelId="{1895700B-F848-412F-ADF9-58C90CB70CDE}" type="presParOf" srcId="{96968E73-748E-4C7E-BE30-F7006DE62A0F}" destId="{5DFAB3C9-3BFF-4A6C-99DE-433760E369D0}" srcOrd="2" destOrd="0" presId="urn:microsoft.com/office/officeart/2005/8/layout/hierarchy3"/>
    <dgm:cxn modelId="{1F240C2D-A4F9-4CA8-B799-BE52B1A77045}" type="presParOf" srcId="{96968E73-748E-4C7E-BE30-F7006DE62A0F}" destId="{D596E490-9A98-431C-88FE-DDC1F633B85D}" srcOrd="3" destOrd="0" presId="urn:microsoft.com/office/officeart/2005/8/layout/hierarchy3"/>
    <dgm:cxn modelId="{39084532-509F-4085-8B86-72DCEC9C330C}" type="presParOf" srcId="{1A7D200A-7D6C-4340-88F8-F6A4A9E3053A}" destId="{B9245838-D0AE-4CBA-9865-DFA32B6ED2D3}" srcOrd="1" destOrd="0" presId="urn:microsoft.com/office/officeart/2005/8/layout/hierarchy3"/>
    <dgm:cxn modelId="{1270335E-A127-4B9F-AB4B-BE07E28110FD}" type="presParOf" srcId="{B9245838-D0AE-4CBA-9865-DFA32B6ED2D3}" destId="{FCC4E3EE-7F25-432D-903C-308F28FDAE07}" srcOrd="0" destOrd="0" presId="urn:microsoft.com/office/officeart/2005/8/layout/hierarchy3"/>
    <dgm:cxn modelId="{5B3E2986-A75C-447D-8D09-EC42A2CDE4BC}" type="presParOf" srcId="{FCC4E3EE-7F25-432D-903C-308F28FDAE07}" destId="{20805474-3B82-43DA-85C4-823C5A6D1C50}" srcOrd="0" destOrd="0" presId="urn:microsoft.com/office/officeart/2005/8/layout/hierarchy3"/>
    <dgm:cxn modelId="{073CA609-484A-4D4A-A66F-122F6FD3EF11}" type="presParOf" srcId="{FCC4E3EE-7F25-432D-903C-308F28FDAE07}" destId="{58461A69-B407-48C9-B863-B51423D48F19}" srcOrd="1" destOrd="0" presId="urn:microsoft.com/office/officeart/2005/8/layout/hierarchy3"/>
    <dgm:cxn modelId="{02E37BF9-5CD4-424E-8A44-BC0C7D382673}" type="presParOf" srcId="{B9245838-D0AE-4CBA-9865-DFA32B6ED2D3}" destId="{83C70263-097C-4732-9DF5-34F6A7C06515}" srcOrd="1" destOrd="0" presId="urn:microsoft.com/office/officeart/2005/8/layout/hierarchy3"/>
    <dgm:cxn modelId="{F06E37A2-CDFE-475D-B055-D09052ECE244}" type="presParOf" srcId="{83C70263-097C-4732-9DF5-34F6A7C06515}" destId="{CEBDA6CA-2BDE-465E-8C8A-78CB8A742B0F}" srcOrd="0" destOrd="0" presId="urn:microsoft.com/office/officeart/2005/8/layout/hierarchy3"/>
    <dgm:cxn modelId="{CDB5FA38-274A-40C8-B5F4-CFA0F0E93453}" type="presParOf" srcId="{83C70263-097C-4732-9DF5-34F6A7C06515}" destId="{2E4F6DE2-B0DD-40D0-B434-020B0313D9EB}" srcOrd="1" destOrd="0" presId="urn:microsoft.com/office/officeart/2005/8/layout/hierarchy3"/>
    <dgm:cxn modelId="{578FD0A4-69A7-44C8-8785-907334C1470A}" type="presParOf" srcId="{83C70263-097C-4732-9DF5-34F6A7C06515}" destId="{D86F3F81-060D-4673-8830-61D6E357021C}" srcOrd="2" destOrd="0" presId="urn:microsoft.com/office/officeart/2005/8/layout/hierarchy3"/>
    <dgm:cxn modelId="{5CD7F462-0B6F-4BC0-97F7-85389DC8D111}" type="presParOf" srcId="{83C70263-097C-4732-9DF5-34F6A7C06515}" destId="{2803E45A-774B-4A64-ABF7-B76E742E35F5}" srcOrd="3" destOrd="0" presId="urn:microsoft.com/office/officeart/2005/8/layout/hierarchy3"/>
    <dgm:cxn modelId="{6103A974-28DB-4EEF-8609-C21E98A4AAB0}" type="presParOf" srcId="{1A7D200A-7D6C-4340-88F8-F6A4A9E3053A}" destId="{1AE37B25-9E97-4733-B0C3-1A09ED0587FC}" srcOrd="2" destOrd="0" presId="urn:microsoft.com/office/officeart/2005/8/layout/hierarchy3"/>
    <dgm:cxn modelId="{53FF1A8C-6152-4794-AD6C-06D480ED6840}" type="presParOf" srcId="{1AE37B25-9E97-4733-B0C3-1A09ED0587FC}" destId="{29C90302-AC8C-4552-BD9E-1C6607F41C7B}" srcOrd="0" destOrd="0" presId="urn:microsoft.com/office/officeart/2005/8/layout/hierarchy3"/>
    <dgm:cxn modelId="{1FB24418-E56B-49E5-967A-E37262BD2D3B}" type="presParOf" srcId="{29C90302-AC8C-4552-BD9E-1C6607F41C7B}" destId="{D0A8A1EC-54C0-4A67-88A7-51E54A6AFFD8}" srcOrd="0" destOrd="0" presId="urn:microsoft.com/office/officeart/2005/8/layout/hierarchy3"/>
    <dgm:cxn modelId="{C771E51B-7F1A-4701-BEEB-B1351C18958B}" type="presParOf" srcId="{29C90302-AC8C-4552-BD9E-1C6607F41C7B}" destId="{D529F0FF-49CF-4E6A-9F8F-BF56335FEAB2}" srcOrd="1" destOrd="0" presId="urn:microsoft.com/office/officeart/2005/8/layout/hierarchy3"/>
    <dgm:cxn modelId="{7AD3DAE8-65C6-4C62-9334-8FDCAE3ACF67}" type="presParOf" srcId="{1AE37B25-9E97-4733-B0C3-1A09ED0587FC}" destId="{EEBE112F-0109-42B4-BEBF-7BF136E16F35}" srcOrd="1" destOrd="0" presId="urn:microsoft.com/office/officeart/2005/8/layout/hierarchy3"/>
    <dgm:cxn modelId="{8EA8F924-A5C1-4482-B884-135F0375C98F}" type="presParOf" srcId="{EEBE112F-0109-42B4-BEBF-7BF136E16F35}" destId="{0968DBE0-5847-4766-9510-E0240395D399}" srcOrd="0" destOrd="0" presId="urn:microsoft.com/office/officeart/2005/8/layout/hierarchy3"/>
    <dgm:cxn modelId="{7C7A49C9-F14D-4E55-BA98-1F9837134271}" type="presParOf" srcId="{EEBE112F-0109-42B4-BEBF-7BF136E16F35}" destId="{601702EE-80F6-43FA-9C0B-F0C6E3BDD052}" srcOrd="1" destOrd="0" presId="urn:microsoft.com/office/officeart/2005/8/layout/hierarchy3"/>
    <dgm:cxn modelId="{7EE5CD33-2287-4D1C-9DC9-312DB41D779E}" type="presParOf" srcId="{EEBE112F-0109-42B4-BEBF-7BF136E16F35}" destId="{63F77867-FBFA-4152-9CA9-9AF8410B3A74}" srcOrd="2" destOrd="0" presId="urn:microsoft.com/office/officeart/2005/8/layout/hierarchy3"/>
    <dgm:cxn modelId="{E73F4557-B12F-408F-BDA1-FA40764AA603}" type="presParOf" srcId="{EEBE112F-0109-42B4-BEBF-7BF136E16F35}" destId="{B80C5A6C-63A0-488A-95C8-3C8FDD2BBE94}" srcOrd="3" destOrd="0" presId="urn:microsoft.com/office/officeart/2005/8/layout/hierarchy3"/>
    <dgm:cxn modelId="{09E47BFA-ABAC-4183-82A0-C6DBD7107EAC}" type="presParOf" srcId="{1A7D200A-7D6C-4340-88F8-F6A4A9E3053A}" destId="{0C643A36-BE61-4C2C-81D4-911BDFE032FF}" srcOrd="3" destOrd="0" presId="urn:microsoft.com/office/officeart/2005/8/layout/hierarchy3"/>
    <dgm:cxn modelId="{446D71CC-9C71-4EFB-9786-BDCB2F0A39D3}" type="presParOf" srcId="{0C643A36-BE61-4C2C-81D4-911BDFE032FF}" destId="{D98D7AAF-DB00-4430-A375-7A59223075C0}" srcOrd="0" destOrd="0" presId="urn:microsoft.com/office/officeart/2005/8/layout/hierarchy3"/>
    <dgm:cxn modelId="{2E5741BA-EEAD-4401-8F03-A7D673415F4E}" type="presParOf" srcId="{D98D7AAF-DB00-4430-A375-7A59223075C0}" destId="{57551C87-F028-4ED1-B7EF-EAD8F3E987BC}" srcOrd="0" destOrd="0" presId="urn:microsoft.com/office/officeart/2005/8/layout/hierarchy3"/>
    <dgm:cxn modelId="{635EA7E4-F6C7-4130-9E04-5ADB760B90A0}" type="presParOf" srcId="{D98D7AAF-DB00-4430-A375-7A59223075C0}" destId="{F43A1AD4-8A5A-47F4-B6CB-63BB03D2610A}" srcOrd="1" destOrd="0" presId="urn:microsoft.com/office/officeart/2005/8/layout/hierarchy3"/>
    <dgm:cxn modelId="{088C54CF-8CAF-4BCE-A99E-61FBD04F2F68}" type="presParOf" srcId="{0C643A36-BE61-4C2C-81D4-911BDFE032FF}" destId="{4FBF895A-E85C-4F95-AA32-7EABEFB819DC}" srcOrd="1" destOrd="0" presId="urn:microsoft.com/office/officeart/2005/8/layout/hierarchy3"/>
    <dgm:cxn modelId="{B40DC3FB-B7DB-40FB-AC6D-16A25C9CDBD4}" type="presParOf" srcId="{4FBF895A-E85C-4F95-AA32-7EABEFB819DC}" destId="{12331617-16A5-459E-8DFE-DDEA8A21B478}" srcOrd="0" destOrd="0" presId="urn:microsoft.com/office/officeart/2005/8/layout/hierarchy3"/>
    <dgm:cxn modelId="{CDF68D16-A8D7-4BE2-875F-0F3CB7BCAC9C}" type="presParOf" srcId="{4FBF895A-E85C-4F95-AA32-7EABEFB819DC}" destId="{91AD1A10-0330-475E-A717-14732410557B}" srcOrd="1" destOrd="0" presId="urn:microsoft.com/office/officeart/2005/8/layout/hierarchy3"/>
    <dgm:cxn modelId="{15831C5B-FE12-435E-8D51-D34B269B9446}" type="presParOf" srcId="{4FBF895A-E85C-4F95-AA32-7EABEFB819DC}" destId="{B82CA8CE-426E-45B0-B4B6-1A2013A10104}" srcOrd="2" destOrd="0" presId="urn:microsoft.com/office/officeart/2005/8/layout/hierarchy3"/>
    <dgm:cxn modelId="{330A408C-6E1A-43AA-9691-258D03475E68}" type="presParOf" srcId="{4FBF895A-E85C-4F95-AA32-7EABEFB819DC}" destId="{F634E025-54E1-4893-89E4-5752D0B19EBB}" srcOrd="3" destOrd="0" presId="urn:microsoft.com/office/officeart/2005/8/layout/hierarchy3"/>
    <dgm:cxn modelId="{278937E3-09DB-43E4-8E1B-24603E4C5C05}" type="presParOf" srcId="{1A7D200A-7D6C-4340-88F8-F6A4A9E3053A}" destId="{DE4F4859-7E20-4F2E-93D8-F6E9628DF0E7}" srcOrd="4" destOrd="0" presId="urn:microsoft.com/office/officeart/2005/8/layout/hierarchy3"/>
    <dgm:cxn modelId="{28576DC0-950A-46AD-8471-18040B7EC396}" type="presParOf" srcId="{DE4F4859-7E20-4F2E-93D8-F6E9628DF0E7}" destId="{2D8AAEB7-704C-4DA8-ABDB-514C1B400D43}" srcOrd="0" destOrd="0" presId="urn:microsoft.com/office/officeart/2005/8/layout/hierarchy3"/>
    <dgm:cxn modelId="{221E44D1-0FF3-4D0E-8562-23562AEA7997}" type="presParOf" srcId="{2D8AAEB7-704C-4DA8-ABDB-514C1B400D43}" destId="{EC12824B-D757-44D7-928C-1A4F66EDEB6F}" srcOrd="0" destOrd="0" presId="urn:microsoft.com/office/officeart/2005/8/layout/hierarchy3"/>
    <dgm:cxn modelId="{31176A33-0678-49CD-B85F-E844FEA04876}" type="presParOf" srcId="{2D8AAEB7-704C-4DA8-ABDB-514C1B400D43}" destId="{286E5E54-88FB-4129-BFA5-57B89BFD9AB4}" srcOrd="1" destOrd="0" presId="urn:microsoft.com/office/officeart/2005/8/layout/hierarchy3"/>
    <dgm:cxn modelId="{1907CC47-07DE-4B99-9F03-2E932878D3C2}" type="presParOf" srcId="{DE4F4859-7E20-4F2E-93D8-F6E9628DF0E7}" destId="{422983F0-B639-4040-A088-812852D967D1}" srcOrd="1" destOrd="0" presId="urn:microsoft.com/office/officeart/2005/8/layout/hierarchy3"/>
    <dgm:cxn modelId="{A7A2AE48-B74A-4DA0-BBCE-5D109C050E93}" type="presParOf" srcId="{422983F0-B639-4040-A088-812852D967D1}" destId="{A101D6F9-BBD1-4BB0-B44F-883689DF211A}" srcOrd="0" destOrd="0" presId="urn:microsoft.com/office/officeart/2005/8/layout/hierarchy3"/>
    <dgm:cxn modelId="{48F95D70-CA38-4A02-B34F-6F1A3263EEDB}" type="presParOf" srcId="{422983F0-B639-4040-A088-812852D967D1}" destId="{8D2DFC04-9B5F-4450-B45F-FBFCDC791495}" srcOrd="1" destOrd="0" presId="urn:microsoft.com/office/officeart/2005/8/layout/hierarchy3"/>
    <dgm:cxn modelId="{41F498D7-92F8-4E24-93AC-5A7E4E6E5F96}" type="presParOf" srcId="{422983F0-B639-4040-A088-812852D967D1}" destId="{45EE64E1-BF52-4EE0-B3E2-BFECF551C4C6}" srcOrd="2" destOrd="0" presId="urn:microsoft.com/office/officeart/2005/8/layout/hierarchy3"/>
    <dgm:cxn modelId="{5B846E57-65FB-44AE-9358-4B72FE56B867}" type="presParOf" srcId="{422983F0-B639-4040-A088-812852D967D1}" destId="{7C1ECE30-0C3C-44A9-BA5C-3FA5FF2D04B2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D5767-0D53-4466-8CCA-802221E22E4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A94774-DA0A-4448-BA85-A88EB1A97F1A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F39ADFC9-7701-4C10-BEF7-6DD54AE9A273}" type="parTrans" cxnId="{0E907981-D0B2-43C0-9124-7C52636CEB39}">
      <dgm:prSet/>
      <dgm:spPr/>
      <dgm:t>
        <a:bodyPr/>
        <a:lstStyle/>
        <a:p>
          <a:endParaRPr lang="fr-FR"/>
        </a:p>
      </dgm:t>
    </dgm:pt>
    <dgm:pt modelId="{A187EF1A-7A07-4BFD-96C4-A192F8F93001}" type="sibTrans" cxnId="{0E907981-D0B2-43C0-9124-7C52636CEB39}">
      <dgm:prSet/>
      <dgm:spPr/>
      <dgm:t>
        <a:bodyPr/>
        <a:lstStyle/>
        <a:p>
          <a:endParaRPr lang="fr-FR"/>
        </a:p>
      </dgm:t>
    </dgm:pt>
    <dgm:pt modelId="{36F20B7B-80A1-440C-A429-EAA1DFA90964}">
      <dgm:prSet phldrT="[Texte]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Histoire-Géographie Géopolitique et Sciences Politiques</a:t>
          </a:r>
          <a:endParaRPr lang="fr-FR" b="1" dirty="0">
            <a:solidFill>
              <a:schemeClr val="bg1"/>
            </a:solidFill>
          </a:endParaRPr>
        </a:p>
      </dgm:t>
    </dgm:pt>
    <dgm:pt modelId="{E573EAF4-54C5-4C02-B059-398F60A015D1}" type="parTrans" cxnId="{F066CD23-11D7-463B-936B-62746178638C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E7BD3309-F300-4BE3-892E-713B7D4F1764}" type="sibTrans" cxnId="{F066CD23-11D7-463B-936B-62746178638C}">
      <dgm:prSet/>
      <dgm:spPr/>
      <dgm:t>
        <a:bodyPr/>
        <a:lstStyle/>
        <a:p>
          <a:endParaRPr lang="fr-FR"/>
        </a:p>
      </dgm:t>
    </dgm:pt>
    <dgm:pt modelId="{B2814047-6CC9-45CF-8A61-FEB997CFDAEC}">
      <dgm:prSet phldrT="[Texte]"/>
      <dgm:spPr>
        <a:solidFill>
          <a:srgbClr val="B81414">
            <a:alpha val="90000"/>
          </a:srgbClr>
        </a:solidFill>
        <a:ln>
          <a:solidFill>
            <a:srgbClr val="B81414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Mathématiques</a:t>
          </a:r>
          <a:endParaRPr lang="fr-FR" b="1" dirty="0">
            <a:solidFill>
              <a:schemeClr val="bg1"/>
            </a:solidFill>
          </a:endParaRPr>
        </a:p>
      </dgm:t>
    </dgm:pt>
    <dgm:pt modelId="{6BA45ABE-C425-4F3B-92E6-ACE6366C84A6}" type="parTrans" cxnId="{92A844DB-786B-42A7-BB6A-7E89B782FAAD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9080EC9F-0797-49A6-A4F9-71BB9F9E205E}" type="sibTrans" cxnId="{92A844DB-786B-42A7-BB6A-7E89B782FAAD}">
      <dgm:prSet/>
      <dgm:spPr/>
      <dgm:t>
        <a:bodyPr/>
        <a:lstStyle/>
        <a:p>
          <a:endParaRPr lang="fr-FR"/>
        </a:p>
      </dgm:t>
    </dgm:pt>
    <dgm:pt modelId="{7F9A8469-B2EC-4497-B618-8FDABD01443E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8550AA43-9ECF-4E7F-90D7-6518210B95A4}" type="parTrans" cxnId="{44F488C7-6DE8-4A31-BB35-3879CA5CBC7D}">
      <dgm:prSet/>
      <dgm:spPr/>
      <dgm:t>
        <a:bodyPr/>
        <a:lstStyle/>
        <a:p>
          <a:endParaRPr lang="fr-FR"/>
        </a:p>
      </dgm:t>
    </dgm:pt>
    <dgm:pt modelId="{86BCA5D8-8F25-402D-A972-51254015C028}" type="sibTrans" cxnId="{44F488C7-6DE8-4A31-BB35-3879CA5CBC7D}">
      <dgm:prSet/>
      <dgm:spPr/>
      <dgm:t>
        <a:bodyPr/>
        <a:lstStyle/>
        <a:p>
          <a:endParaRPr lang="fr-FR"/>
        </a:p>
      </dgm:t>
    </dgm:pt>
    <dgm:pt modelId="{12558E0C-7A2A-4F19-8329-5D6BD218639A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D38CDBC2-3275-4C59-B349-5538FFEBABFF}" type="parTrans" cxnId="{CEFE8A96-D7CB-4AF9-85B1-68D3D263C21C}">
      <dgm:prSet/>
      <dgm:spPr/>
      <dgm:t>
        <a:bodyPr/>
        <a:lstStyle/>
        <a:p>
          <a:endParaRPr lang="fr-FR"/>
        </a:p>
      </dgm:t>
    </dgm:pt>
    <dgm:pt modelId="{987529E8-721E-487A-B0A6-4B6A5E061D16}" type="sibTrans" cxnId="{CEFE8A96-D7CB-4AF9-85B1-68D3D263C21C}">
      <dgm:prSet/>
      <dgm:spPr/>
      <dgm:t>
        <a:bodyPr/>
        <a:lstStyle/>
        <a:p>
          <a:endParaRPr lang="fr-FR"/>
        </a:p>
      </dgm:t>
    </dgm:pt>
    <dgm:pt modelId="{FABF7D43-1717-4115-A693-FC5336D73377}">
      <dgm:prSet phldrT="[Texte]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Histoire-Géographie Géopolitique et Sciences Politiques</a:t>
          </a:r>
          <a:endParaRPr lang="fr-FR" b="1" dirty="0">
            <a:solidFill>
              <a:schemeClr val="bg1"/>
            </a:solidFill>
          </a:endParaRPr>
        </a:p>
      </dgm:t>
    </dgm:pt>
    <dgm:pt modelId="{4227D225-A8A7-476C-B106-63796EF48191}" type="parTrans" cxnId="{3225BEF1-9CC4-4E58-9E70-EE8E151F7559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1E8465A3-D221-45AA-BFFE-0606849D4C66}" type="sibTrans" cxnId="{3225BEF1-9CC4-4E58-9E70-EE8E151F7559}">
      <dgm:prSet/>
      <dgm:spPr/>
      <dgm:t>
        <a:bodyPr/>
        <a:lstStyle/>
        <a:p>
          <a:endParaRPr lang="fr-FR"/>
        </a:p>
      </dgm:t>
    </dgm:pt>
    <dgm:pt modelId="{71059E00-E018-48A1-A6BF-50D900D78281}">
      <dgm:prSet phldrT="[Texte]"/>
      <dgm:spPr>
        <a:solidFill>
          <a:schemeClr val="accent6">
            <a:lumMod val="5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Humanités, Littérature, Philosophie</a:t>
          </a:r>
          <a:endParaRPr lang="fr-FR" b="1" dirty="0">
            <a:solidFill>
              <a:schemeClr val="bg1"/>
            </a:solidFill>
          </a:endParaRPr>
        </a:p>
      </dgm:t>
    </dgm:pt>
    <dgm:pt modelId="{1B692F51-5FB0-4C43-8F99-24F9E39914B5}" type="parTrans" cxnId="{7B9F4863-5DBA-4CE0-A233-72BA5A14CBDB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7D017A02-B5BE-41EE-A097-E5341675577D}" type="sibTrans" cxnId="{7B9F4863-5DBA-4CE0-A233-72BA5A14CBDB}">
      <dgm:prSet/>
      <dgm:spPr/>
      <dgm:t>
        <a:bodyPr/>
        <a:lstStyle/>
        <a:p>
          <a:endParaRPr lang="fr-FR"/>
        </a:p>
      </dgm:t>
    </dgm:pt>
    <dgm:pt modelId="{012240DF-4CE3-4550-B0A7-F9627DAD77C8}">
      <dgm:prSet phldrT="[Texte]" custT="1"/>
      <dgm:spPr>
        <a:solidFill>
          <a:srgbClr val="009900"/>
        </a:solidFill>
      </dgm:spPr>
      <dgm:t>
        <a:bodyPr/>
        <a:lstStyle/>
        <a:p>
          <a:r>
            <a:rPr lang="fr-FR" sz="2400" dirty="0" smtClean="0">
              <a:latin typeface="Postino Std" pitchFamily="18" charset="0"/>
            </a:rPr>
            <a:t>SVT</a:t>
          </a:r>
        </a:p>
      </dgm:t>
    </dgm:pt>
    <dgm:pt modelId="{8FFD0184-DAC6-4419-AF68-E42C3D87085A}" type="parTrans" cxnId="{179653AB-A5E4-48D1-9FAD-3F7CDAF26E78}">
      <dgm:prSet/>
      <dgm:spPr/>
      <dgm:t>
        <a:bodyPr/>
        <a:lstStyle/>
        <a:p>
          <a:endParaRPr lang="fr-FR"/>
        </a:p>
      </dgm:t>
    </dgm:pt>
    <dgm:pt modelId="{C143DE8C-E877-4EC1-AA77-B47DC613C472}" type="sibTrans" cxnId="{179653AB-A5E4-48D1-9FAD-3F7CDAF26E78}">
      <dgm:prSet/>
      <dgm:spPr/>
      <dgm:t>
        <a:bodyPr/>
        <a:lstStyle/>
        <a:p>
          <a:endParaRPr lang="fr-FR"/>
        </a:p>
      </dgm:t>
    </dgm:pt>
    <dgm:pt modelId="{9FC16675-659F-459E-BE87-DF42DBC2396D}">
      <dgm:prSet phldrT="[Texte]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Histoire-Géographie Géopolitique et Sciences Politiques</a:t>
          </a:r>
          <a:endParaRPr lang="fr-FR" b="1" dirty="0">
            <a:solidFill>
              <a:schemeClr val="bg1"/>
            </a:solidFill>
          </a:endParaRPr>
        </a:p>
      </dgm:t>
    </dgm:pt>
    <dgm:pt modelId="{2070E802-3914-48D0-9FAD-2C716E665C36}" type="parTrans" cxnId="{BF2740E1-E070-45E9-8407-5E47AFD06A45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964E0586-2AC2-4913-8AAB-920F95F68635}" type="sibTrans" cxnId="{BF2740E1-E070-45E9-8407-5E47AFD06A45}">
      <dgm:prSet/>
      <dgm:spPr/>
      <dgm:t>
        <a:bodyPr/>
        <a:lstStyle/>
        <a:p>
          <a:endParaRPr lang="fr-FR"/>
        </a:p>
      </dgm:t>
    </dgm:pt>
    <dgm:pt modelId="{ADC6DC7D-F5F6-45A0-ABC7-144182892CD2}">
      <dgm:prSet phldrT="[Texte]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Langues, Littérature et Culture étrangère Anglais</a:t>
          </a:r>
          <a:endParaRPr lang="fr-FR" b="1" dirty="0">
            <a:solidFill>
              <a:schemeClr val="bg1"/>
            </a:solidFill>
          </a:endParaRPr>
        </a:p>
      </dgm:t>
    </dgm:pt>
    <dgm:pt modelId="{60380254-3926-47BC-B56B-FC3A0234EEB8}" type="parTrans" cxnId="{F624C172-3761-4296-86A1-699B0B16D98A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5167B758-2AC3-433B-BD3C-05E08828E7B7}" type="sibTrans" cxnId="{F624C172-3761-4296-86A1-699B0B16D98A}">
      <dgm:prSet/>
      <dgm:spPr/>
      <dgm:t>
        <a:bodyPr/>
        <a:lstStyle/>
        <a:p>
          <a:endParaRPr lang="fr-FR"/>
        </a:p>
      </dgm:t>
    </dgm:pt>
    <dgm:pt modelId="{54B460FF-D95B-49FF-BDC7-C9C4F85218D4}">
      <dgm:prSet phldrT="[Texte]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chemeClr val="bg1"/>
              </a:solidFill>
              <a:latin typeface="Calibri"/>
            </a:rPr>
            <a:t>Histoire-Géographie Géopolitique et Sciences Politiques</a:t>
          </a:r>
          <a:endParaRPr lang="fr-FR" b="1" dirty="0">
            <a:solidFill>
              <a:schemeClr val="bg1"/>
            </a:solidFill>
          </a:endParaRPr>
        </a:p>
      </dgm:t>
    </dgm:pt>
    <dgm:pt modelId="{76A5F6BA-442D-4E4D-896A-9551FDE2A6B2}" type="parTrans" cxnId="{317C312C-E716-4559-B92F-2657969C37B2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4605E22B-A7CD-4ED1-82DA-A2D25D8042E2}" type="sibTrans" cxnId="{317C312C-E716-4559-B92F-2657969C37B2}">
      <dgm:prSet/>
      <dgm:spPr/>
      <dgm:t>
        <a:bodyPr/>
        <a:lstStyle/>
        <a:p>
          <a:endParaRPr lang="fr-FR"/>
        </a:p>
      </dgm:t>
    </dgm:pt>
    <dgm:pt modelId="{D7A87BA3-ED75-4D45-88BE-71462ABB8EA6}">
      <dgm:prSet phldrT="[Texte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b="1" i="0" u="none" strike="noStrike" dirty="0" smtClean="0">
              <a:solidFill>
                <a:srgbClr val="000000"/>
              </a:solidFill>
              <a:latin typeface="Calibri"/>
            </a:rPr>
            <a:t>Sciences Économiques et Sociales</a:t>
          </a:r>
          <a:endParaRPr lang="fr-FR" b="1" dirty="0"/>
        </a:p>
      </dgm:t>
    </dgm:pt>
    <dgm:pt modelId="{DA1D7F43-BEE0-4218-A6DD-B6D6053B27B8}" type="parTrans" cxnId="{76CEC441-2ADE-429A-8534-E1CADCCADB28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fr-FR"/>
        </a:p>
      </dgm:t>
    </dgm:pt>
    <dgm:pt modelId="{BF4237BB-3425-4E71-BB55-5B34C8CCCD4F}" type="sibTrans" cxnId="{76CEC441-2ADE-429A-8534-E1CADCCADB28}">
      <dgm:prSet/>
      <dgm:spPr/>
      <dgm:t>
        <a:bodyPr/>
        <a:lstStyle/>
        <a:p>
          <a:endParaRPr lang="fr-FR"/>
        </a:p>
      </dgm:t>
    </dgm:pt>
    <dgm:pt modelId="{1A7D200A-7D6C-4340-88F8-F6A4A9E3053A}" type="pres">
      <dgm:prSet presAssocID="{173D5767-0D53-4466-8CCA-802221E22E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A79B470-BFB1-4D3F-8F62-3F549306FDC6}" type="pres">
      <dgm:prSet presAssocID="{D8A94774-DA0A-4448-BA85-A88EB1A97F1A}" presName="root" presStyleCnt="0"/>
      <dgm:spPr/>
    </dgm:pt>
    <dgm:pt modelId="{0409E7A9-71E8-45D1-85E6-95C667E428A1}" type="pres">
      <dgm:prSet presAssocID="{D8A94774-DA0A-4448-BA85-A88EB1A97F1A}" presName="rootComposite" presStyleCnt="0"/>
      <dgm:spPr/>
    </dgm:pt>
    <dgm:pt modelId="{AE83CA6D-86A4-4E75-A10B-9C932446ED42}" type="pres">
      <dgm:prSet presAssocID="{D8A94774-DA0A-4448-BA85-A88EB1A97F1A}" presName="rootText" presStyleLbl="node1" presStyleIdx="0" presStyleCnt="4"/>
      <dgm:spPr/>
      <dgm:t>
        <a:bodyPr/>
        <a:lstStyle/>
        <a:p>
          <a:endParaRPr lang="fr-FR"/>
        </a:p>
      </dgm:t>
    </dgm:pt>
    <dgm:pt modelId="{F30DEF26-7B37-4528-A43A-AE34DBC95AD0}" type="pres">
      <dgm:prSet presAssocID="{D8A94774-DA0A-4448-BA85-A88EB1A97F1A}" presName="rootConnector" presStyleLbl="node1" presStyleIdx="0" presStyleCnt="4"/>
      <dgm:spPr/>
      <dgm:t>
        <a:bodyPr/>
        <a:lstStyle/>
        <a:p>
          <a:endParaRPr lang="fr-FR"/>
        </a:p>
      </dgm:t>
    </dgm:pt>
    <dgm:pt modelId="{96968E73-748E-4C7E-BE30-F7006DE62A0F}" type="pres">
      <dgm:prSet presAssocID="{D8A94774-DA0A-4448-BA85-A88EB1A97F1A}" presName="childShape" presStyleCnt="0"/>
      <dgm:spPr/>
    </dgm:pt>
    <dgm:pt modelId="{EFCB49F7-FEBB-435C-B7BE-B5BE95C6740B}" type="pres">
      <dgm:prSet presAssocID="{E573EAF4-54C5-4C02-B059-398F60A015D1}" presName="Name13" presStyleLbl="parChTrans1D2" presStyleIdx="0" presStyleCnt="8"/>
      <dgm:spPr/>
      <dgm:t>
        <a:bodyPr/>
        <a:lstStyle/>
        <a:p>
          <a:endParaRPr lang="fr-FR"/>
        </a:p>
      </dgm:t>
    </dgm:pt>
    <dgm:pt modelId="{C6AC9FA6-32F4-44EA-AE05-97AE77A381CF}" type="pres">
      <dgm:prSet presAssocID="{36F20B7B-80A1-440C-A429-EAA1DFA90964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FAB3C9-3BFF-4A6C-99DE-433760E369D0}" type="pres">
      <dgm:prSet presAssocID="{6BA45ABE-C425-4F3B-92E6-ACE6366C84A6}" presName="Name13" presStyleLbl="parChTrans1D2" presStyleIdx="1" presStyleCnt="8"/>
      <dgm:spPr/>
      <dgm:t>
        <a:bodyPr/>
        <a:lstStyle/>
        <a:p>
          <a:endParaRPr lang="fr-FR"/>
        </a:p>
      </dgm:t>
    </dgm:pt>
    <dgm:pt modelId="{D596E490-9A98-431C-88FE-DDC1F633B85D}" type="pres">
      <dgm:prSet presAssocID="{B2814047-6CC9-45CF-8A61-FEB997CFDAE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45838-D0AE-4CBA-9865-DFA32B6ED2D3}" type="pres">
      <dgm:prSet presAssocID="{7F9A8469-B2EC-4497-B618-8FDABD01443E}" presName="root" presStyleCnt="0"/>
      <dgm:spPr/>
    </dgm:pt>
    <dgm:pt modelId="{FCC4E3EE-7F25-432D-903C-308F28FDAE07}" type="pres">
      <dgm:prSet presAssocID="{7F9A8469-B2EC-4497-B618-8FDABD01443E}" presName="rootComposite" presStyleCnt="0"/>
      <dgm:spPr/>
    </dgm:pt>
    <dgm:pt modelId="{20805474-3B82-43DA-85C4-823C5A6D1C50}" type="pres">
      <dgm:prSet presAssocID="{7F9A8469-B2EC-4497-B618-8FDABD01443E}" presName="rootText" presStyleLbl="node1" presStyleIdx="1" presStyleCnt="4"/>
      <dgm:spPr/>
      <dgm:t>
        <a:bodyPr/>
        <a:lstStyle/>
        <a:p>
          <a:endParaRPr lang="fr-FR"/>
        </a:p>
      </dgm:t>
    </dgm:pt>
    <dgm:pt modelId="{58461A69-B407-48C9-B863-B51423D48F19}" type="pres">
      <dgm:prSet presAssocID="{7F9A8469-B2EC-4497-B618-8FDABD01443E}" presName="rootConnector" presStyleLbl="node1" presStyleIdx="1" presStyleCnt="4"/>
      <dgm:spPr/>
      <dgm:t>
        <a:bodyPr/>
        <a:lstStyle/>
        <a:p>
          <a:endParaRPr lang="fr-FR"/>
        </a:p>
      </dgm:t>
    </dgm:pt>
    <dgm:pt modelId="{83C70263-097C-4732-9DF5-34F6A7C06515}" type="pres">
      <dgm:prSet presAssocID="{7F9A8469-B2EC-4497-B618-8FDABD01443E}" presName="childShape" presStyleCnt="0"/>
      <dgm:spPr/>
    </dgm:pt>
    <dgm:pt modelId="{90EE8324-02C6-42FA-88B0-E29EB8595641}" type="pres">
      <dgm:prSet presAssocID="{76A5F6BA-442D-4E4D-896A-9551FDE2A6B2}" presName="Name13" presStyleLbl="parChTrans1D2" presStyleIdx="2" presStyleCnt="8"/>
      <dgm:spPr/>
      <dgm:t>
        <a:bodyPr/>
        <a:lstStyle/>
        <a:p>
          <a:endParaRPr lang="fr-FR"/>
        </a:p>
      </dgm:t>
    </dgm:pt>
    <dgm:pt modelId="{BFFAC090-EA3D-4F42-A266-16359BC41F4B}" type="pres">
      <dgm:prSet presAssocID="{54B460FF-D95B-49FF-BDC7-C9C4F85218D4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0E436E-8CAB-46CD-AAA8-2673EFC65DB8}" type="pres">
      <dgm:prSet presAssocID="{DA1D7F43-BEE0-4218-A6DD-B6D6053B27B8}" presName="Name13" presStyleLbl="parChTrans1D2" presStyleIdx="3" presStyleCnt="8"/>
      <dgm:spPr/>
      <dgm:t>
        <a:bodyPr/>
        <a:lstStyle/>
        <a:p>
          <a:endParaRPr lang="fr-FR"/>
        </a:p>
      </dgm:t>
    </dgm:pt>
    <dgm:pt modelId="{0DBAF246-EE17-4D20-8938-C83168D24A91}" type="pres">
      <dgm:prSet presAssocID="{D7A87BA3-ED75-4D45-88BE-71462ABB8EA6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37B25-9E97-4733-B0C3-1A09ED0587FC}" type="pres">
      <dgm:prSet presAssocID="{12558E0C-7A2A-4F19-8329-5D6BD218639A}" presName="root" presStyleCnt="0"/>
      <dgm:spPr/>
    </dgm:pt>
    <dgm:pt modelId="{29C90302-AC8C-4552-BD9E-1C6607F41C7B}" type="pres">
      <dgm:prSet presAssocID="{12558E0C-7A2A-4F19-8329-5D6BD218639A}" presName="rootComposite" presStyleCnt="0"/>
      <dgm:spPr/>
    </dgm:pt>
    <dgm:pt modelId="{D0A8A1EC-54C0-4A67-88A7-51E54A6AFFD8}" type="pres">
      <dgm:prSet presAssocID="{12558E0C-7A2A-4F19-8329-5D6BD218639A}" presName="rootText" presStyleLbl="node1" presStyleIdx="2" presStyleCnt="4"/>
      <dgm:spPr/>
      <dgm:t>
        <a:bodyPr/>
        <a:lstStyle/>
        <a:p>
          <a:endParaRPr lang="fr-FR"/>
        </a:p>
      </dgm:t>
    </dgm:pt>
    <dgm:pt modelId="{D529F0FF-49CF-4E6A-9F8F-BF56335FEAB2}" type="pres">
      <dgm:prSet presAssocID="{12558E0C-7A2A-4F19-8329-5D6BD218639A}" presName="rootConnector" presStyleLbl="node1" presStyleIdx="2" presStyleCnt="4"/>
      <dgm:spPr/>
      <dgm:t>
        <a:bodyPr/>
        <a:lstStyle/>
        <a:p>
          <a:endParaRPr lang="fr-FR"/>
        </a:p>
      </dgm:t>
    </dgm:pt>
    <dgm:pt modelId="{EEBE112F-0109-42B4-BEBF-7BF136E16F35}" type="pres">
      <dgm:prSet presAssocID="{12558E0C-7A2A-4F19-8329-5D6BD218639A}" presName="childShape" presStyleCnt="0"/>
      <dgm:spPr/>
    </dgm:pt>
    <dgm:pt modelId="{0968DBE0-5847-4766-9510-E0240395D399}" type="pres">
      <dgm:prSet presAssocID="{4227D225-A8A7-476C-B106-63796EF48191}" presName="Name13" presStyleLbl="parChTrans1D2" presStyleIdx="4" presStyleCnt="8"/>
      <dgm:spPr/>
      <dgm:t>
        <a:bodyPr/>
        <a:lstStyle/>
        <a:p>
          <a:endParaRPr lang="fr-FR"/>
        </a:p>
      </dgm:t>
    </dgm:pt>
    <dgm:pt modelId="{601702EE-80F6-43FA-9C0B-F0C6E3BDD052}" type="pres">
      <dgm:prSet presAssocID="{FABF7D43-1717-4115-A693-FC5336D73377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77867-FBFA-4152-9CA9-9AF8410B3A74}" type="pres">
      <dgm:prSet presAssocID="{1B692F51-5FB0-4C43-8F99-24F9E39914B5}" presName="Name13" presStyleLbl="parChTrans1D2" presStyleIdx="5" presStyleCnt="8"/>
      <dgm:spPr/>
      <dgm:t>
        <a:bodyPr/>
        <a:lstStyle/>
        <a:p>
          <a:endParaRPr lang="fr-FR"/>
        </a:p>
      </dgm:t>
    </dgm:pt>
    <dgm:pt modelId="{B80C5A6C-63A0-488A-95C8-3C8FDD2BBE94}" type="pres">
      <dgm:prSet presAssocID="{71059E00-E018-48A1-A6BF-50D900D78281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643A36-BE61-4C2C-81D4-911BDFE032FF}" type="pres">
      <dgm:prSet presAssocID="{012240DF-4CE3-4550-B0A7-F9627DAD77C8}" presName="root" presStyleCnt="0"/>
      <dgm:spPr/>
    </dgm:pt>
    <dgm:pt modelId="{D98D7AAF-DB00-4430-A375-7A59223075C0}" type="pres">
      <dgm:prSet presAssocID="{012240DF-4CE3-4550-B0A7-F9627DAD77C8}" presName="rootComposite" presStyleCnt="0"/>
      <dgm:spPr/>
    </dgm:pt>
    <dgm:pt modelId="{57551C87-F028-4ED1-B7EF-EAD8F3E987BC}" type="pres">
      <dgm:prSet presAssocID="{012240DF-4CE3-4550-B0A7-F9627DAD77C8}" presName="rootText" presStyleLbl="node1" presStyleIdx="3" presStyleCnt="4"/>
      <dgm:spPr/>
      <dgm:t>
        <a:bodyPr/>
        <a:lstStyle/>
        <a:p>
          <a:endParaRPr lang="fr-FR"/>
        </a:p>
      </dgm:t>
    </dgm:pt>
    <dgm:pt modelId="{F43A1AD4-8A5A-47F4-B6CB-63BB03D2610A}" type="pres">
      <dgm:prSet presAssocID="{012240DF-4CE3-4550-B0A7-F9627DAD77C8}" presName="rootConnector" presStyleLbl="node1" presStyleIdx="3" presStyleCnt="4"/>
      <dgm:spPr/>
      <dgm:t>
        <a:bodyPr/>
        <a:lstStyle/>
        <a:p>
          <a:endParaRPr lang="fr-FR"/>
        </a:p>
      </dgm:t>
    </dgm:pt>
    <dgm:pt modelId="{4FBF895A-E85C-4F95-AA32-7EABEFB819DC}" type="pres">
      <dgm:prSet presAssocID="{012240DF-4CE3-4550-B0A7-F9627DAD77C8}" presName="childShape" presStyleCnt="0"/>
      <dgm:spPr/>
    </dgm:pt>
    <dgm:pt modelId="{12331617-16A5-459E-8DFE-DDEA8A21B478}" type="pres">
      <dgm:prSet presAssocID="{2070E802-3914-48D0-9FAD-2C716E665C36}" presName="Name13" presStyleLbl="parChTrans1D2" presStyleIdx="6" presStyleCnt="8"/>
      <dgm:spPr/>
      <dgm:t>
        <a:bodyPr/>
        <a:lstStyle/>
        <a:p>
          <a:endParaRPr lang="fr-FR"/>
        </a:p>
      </dgm:t>
    </dgm:pt>
    <dgm:pt modelId="{91AD1A10-0330-475E-A717-14732410557B}" type="pres">
      <dgm:prSet presAssocID="{9FC16675-659F-459E-BE87-DF42DBC2396D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CA8CE-426E-45B0-B4B6-1A2013A10104}" type="pres">
      <dgm:prSet presAssocID="{60380254-3926-47BC-B56B-FC3A0234EEB8}" presName="Name13" presStyleLbl="parChTrans1D2" presStyleIdx="7" presStyleCnt="8"/>
      <dgm:spPr/>
      <dgm:t>
        <a:bodyPr/>
        <a:lstStyle/>
        <a:p>
          <a:endParaRPr lang="fr-FR"/>
        </a:p>
      </dgm:t>
    </dgm:pt>
    <dgm:pt modelId="{F634E025-54E1-4893-89E4-5752D0B19EBB}" type="pres">
      <dgm:prSet presAssocID="{ADC6DC7D-F5F6-45A0-ABC7-144182892CD2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871C08-E8D8-4D18-BB4E-135771CB2CFC}" type="presOf" srcId="{7F9A8469-B2EC-4497-B618-8FDABD01443E}" destId="{20805474-3B82-43DA-85C4-823C5A6D1C50}" srcOrd="0" destOrd="0" presId="urn:microsoft.com/office/officeart/2005/8/layout/hierarchy3"/>
    <dgm:cxn modelId="{4850073B-030C-4483-8AF3-E785C0063D01}" type="presOf" srcId="{E573EAF4-54C5-4C02-B059-398F60A015D1}" destId="{EFCB49F7-FEBB-435C-B7BE-B5BE95C6740B}" srcOrd="0" destOrd="0" presId="urn:microsoft.com/office/officeart/2005/8/layout/hierarchy3"/>
    <dgm:cxn modelId="{F5D7917E-BF7F-4B08-8515-45B10C2BBE63}" type="presOf" srcId="{4227D225-A8A7-476C-B106-63796EF48191}" destId="{0968DBE0-5847-4766-9510-E0240395D399}" srcOrd="0" destOrd="0" presId="urn:microsoft.com/office/officeart/2005/8/layout/hierarchy3"/>
    <dgm:cxn modelId="{C14F1091-ACA6-4CF2-9BA9-2752950560DD}" type="presOf" srcId="{6BA45ABE-C425-4F3B-92E6-ACE6366C84A6}" destId="{5DFAB3C9-3BFF-4A6C-99DE-433760E369D0}" srcOrd="0" destOrd="0" presId="urn:microsoft.com/office/officeart/2005/8/layout/hierarchy3"/>
    <dgm:cxn modelId="{E95334AC-6233-43AB-98D1-6F885DB5B1A8}" type="presOf" srcId="{FABF7D43-1717-4115-A693-FC5336D73377}" destId="{601702EE-80F6-43FA-9C0B-F0C6E3BDD052}" srcOrd="0" destOrd="0" presId="urn:microsoft.com/office/officeart/2005/8/layout/hierarchy3"/>
    <dgm:cxn modelId="{317C312C-E716-4559-B92F-2657969C37B2}" srcId="{7F9A8469-B2EC-4497-B618-8FDABD01443E}" destId="{54B460FF-D95B-49FF-BDC7-C9C4F85218D4}" srcOrd="0" destOrd="0" parTransId="{76A5F6BA-442D-4E4D-896A-9551FDE2A6B2}" sibTransId="{4605E22B-A7CD-4ED1-82DA-A2D25D8042E2}"/>
    <dgm:cxn modelId="{43BCF44C-1882-4A4D-87CE-5282C84B941E}" type="presOf" srcId="{36F20B7B-80A1-440C-A429-EAA1DFA90964}" destId="{C6AC9FA6-32F4-44EA-AE05-97AE77A381CF}" srcOrd="0" destOrd="0" presId="urn:microsoft.com/office/officeart/2005/8/layout/hierarchy3"/>
    <dgm:cxn modelId="{5007617A-804C-4010-9D72-BFE721F488D0}" type="presOf" srcId="{76A5F6BA-442D-4E4D-896A-9551FDE2A6B2}" destId="{90EE8324-02C6-42FA-88B0-E29EB8595641}" srcOrd="0" destOrd="0" presId="urn:microsoft.com/office/officeart/2005/8/layout/hierarchy3"/>
    <dgm:cxn modelId="{5CF24868-0C26-487E-907D-063E8F268E8B}" type="presOf" srcId="{D7A87BA3-ED75-4D45-88BE-71462ABB8EA6}" destId="{0DBAF246-EE17-4D20-8938-C83168D24A91}" srcOrd="0" destOrd="0" presId="urn:microsoft.com/office/officeart/2005/8/layout/hierarchy3"/>
    <dgm:cxn modelId="{3225BEF1-9CC4-4E58-9E70-EE8E151F7559}" srcId="{12558E0C-7A2A-4F19-8329-5D6BD218639A}" destId="{FABF7D43-1717-4115-A693-FC5336D73377}" srcOrd="0" destOrd="0" parTransId="{4227D225-A8A7-476C-B106-63796EF48191}" sibTransId="{1E8465A3-D221-45AA-BFFE-0606849D4C66}"/>
    <dgm:cxn modelId="{4C1BA9B1-61CA-4D8F-BEDF-1D15E0B02688}" type="presOf" srcId="{DA1D7F43-BEE0-4218-A6DD-B6D6053B27B8}" destId="{760E436E-8CAB-46CD-AAA8-2673EFC65DB8}" srcOrd="0" destOrd="0" presId="urn:microsoft.com/office/officeart/2005/8/layout/hierarchy3"/>
    <dgm:cxn modelId="{7B9F4863-5DBA-4CE0-A233-72BA5A14CBDB}" srcId="{12558E0C-7A2A-4F19-8329-5D6BD218639A}" destId="{71059E00-E018-48A1-A6BF-50D900D78281}" srcOrd="1" destOrd="0" parTransId="{1B692F51-5FB0-4C43-8F99-24F9E39914B5}" sibTransId="{7D017A02-B5BE-41EE-A097-E5341675577D}"/>
    <dgm:cxn modelId="{BF2740E1-E070-45E9-8407-5E47AFD06A45}" srcId="{012240DF-4CE3-4550-B0A7-F9627DAD77C8}" destId="{9FC16675-659F-459E-BE87-DF42DBC2396D}" srcOrd="0" destOrd="0" parTransId="{2070E802-3914-48D0-9FAD-2C716E665C36}" sibTransId="{964E0586-2AC2-4913-8AAB-920F95F68635}"/>
    <dgm:cxn modelId="{F624C172-3761-4296-86A1-699B0B16D98A}" srcId="{012240DF-4CE3-4550-B0A7-F9627DAD77C8}" destId="{ADC6DC7D-F5F6-45A0-ABC7-144182892CD2}" srcOrd="1" destOrd="0" parTransId="{60380254-3926-47BC-B56B-FC3A0234EEB8}" sibTransId="{5167B758-2AC3-433B-BD3C-05E08828E7B7}"/>
    <dgm:cxn modelId="{9BB2BDA3-C5E9-4331-8614-3EF17B7390FE}" type="presOf" srcId="{B2814047-6CC9-45CF-8A61-FEB997CFDAEC}" destId="{D596E490-9A98-431C-88FE-DDC1F633B85D}" srcOrd="0" destOrd="0" presId="urn:microsoft.com/office/officeart/2005/8/layout/hierarchy3"/>
    <dgm:cxn modelId="{7CA4A6BD-D7E5-4290-A35A-DE21D3B8377A}" type="presOf" srcId="{9FC16675-659F-459E-BE87-DF42DBC2396D}" destId="{91AD1A10-0330-475E-A717-14732410557B}" srcOrd="0" destOrd="0" presId="urn:microsoft.com/office/officeart/2005/8/layout/hierarchy3"/>
    <dgm:cxn modelId="{17CA466E-10CC-4690-B79A-B9C33CA5D89E}" type="presOf" srcId="{54B460FF-D95B-49FF-BDC7-C9C4F85218D4}" destId="{BFFAC090-EA3D-4F42-A266-16359BC41F4B}" srcOrd="0" destOrd="0" presId="urn:microsoft.com/office/officeart/2005/8/layout/hierarchy3"/>
    <dgm:cxn modelId="{0B9F7DDF-112B-454C-80EA-0B919C5CDD87}" type="presOf" srcId="{60380254-3926-47BC-B56B-FC3A0234EEB8}" destId="{B82CA8CE-426E-45B0-B4B6-1A2013A10104}" srcOrd="0" destOrd="0" presId="urn:microsoft.com/office/officeart/2005/8/layout/hierarchy3"/>
    <dgm:cxn modelId="{76CEC441-2ADE-429A-8534-E1CADCCADB28}" srcId="{7F9A8469-B2EC-4497-B618-8FDABD01443E}" destId="{D7A87BA3-ED75-4D45-88BE-71462ABB8EA6}" srcOrd="1" destOrd="0" parTransId="{DA1D7F43-BEE0-4218-A6DD-B6D6053B27B8}" sibTransId="{BF4237BB-3425-4E71-BB55-5B34C8CCCD4F}"/>
    <dgm:cxn modelId="{851660F1-23B1-4803-B07F-6C8C61EA56FD}" type="presOf" srcId="{012240DF-4CE3-4550-B0A7-F9627DAD77C8}" destId="{F43A1AD4-8A5A-47F4-B6CB-63BB03D2610A}" srcOrd="1" destOrd="0" presId="urn:microsoft.com/office/officeart/2005/8/layout/hierarchy3"/>
    <dgm:cxn modelId="{2916A8A9-3500-4025-9696-1157E769D380}" type="presOf" srcId="{1B692F51-5FB0-4C43-8F99-24F9E39914B5}" destId="{63F77867-FBFA-4152-9CA9-9AF8410B3A74}" srcOrd="0" destOrd="0" presId="urn:microsoft.com/office/officeart/2005/8/layout/hierarchy3"/>
    <dgm:cxn modelId="{0E907981-D0B2-43C0-9124-7C52636CEB39}" srcId="{173D5767-0D53-4466-8CCA-802221E22E43}" destId="{D8A94774-DA0A-4448-BA85-A88EB1A97F1A}" srcOrd="0" destOrd="0" parTransId="{F39ADFC9-7701-4C10-BEF7-6DD54AE9A273}" sibTransId="{A187EF1A-7A07-4BFD-96C4-A192F8F93001}"/>
    <dgm:cxn modelId="{EA3BFA8E-7128-4FA4-8841-928494DCDB1A}" type="presOf" srcId="{7F9A8469-B2EC-4497-B618-8FDABD01443E}" destId="{58461A69-B407-48C9-B863-B51423D48F19}" srcOrd="1" destOrd="0" presId="urn:microsoft.com/office/officeart/2005/8/layout/hierarchy3"/>
    <dgm:cxn modelId="{19BEA27C-18AF-4A34-969D-0CE1B8B53FAC}" type="presOf" srcId="{D8A94774-DA0A-4448-BA85-A88EB1A97F1A}" destId="{F30DEF26-7B37-4528-A43A-AE34DBC95AD0}" srcOrd="1" destOrd="0" presId="urn:microsoft.com/office/officeart/2005/8/layout/hierarchy3"/>
    <dgm:cxn modelId="{179653AB-A5E4-48D1-9FAD-3F7CDAF26E78}" srcId="{173D5767-0D53-4466-8CCA-802221E22E43}" destId="{012240DF-4CE3-4550-B0A7-F9627DAD77C8}" srcOrd="3" destOrd="0" parTransId="{8FFD0184-DAC6-4419-AF68-E42C3D87085A}" sibTransId="{C143DE8C-E877-4EC1-AA77-B47DC613C472}"/>
    <dgm:cxn modelId="{12F9D760-50EC-4BCC-A6E2-2B121B621B60}" type="presOf" srcId="{012240DF-4CE3-4550-B0A7-F9627DAD77C8}" destId="{57551C87-F028-4ED1-B7EF-EAD8F3E987BC}" srcOrd="0" destOrd="0" presId="urn:microsoft.com/office/officeart/2005/8/layout/hierarchy3"/>
    <dgm:cxn modelId="{56AF47A5-2042-4324-9011-E1834A9481C1}" type="presOf" srcId="{ADC6DC7D-F5F6-45A0-ABC7-144182892CD2}" destId="{F634E025-54E1-4893-89E4-5752D0B19EBB}" srcOrd="0" destOrd="0" presId="urn:microsoft.com/office/officeart/2005/8/layout/hierarchy3"/>
    <dgm:cxn modelId="{CEFE8A96-D7CB-4AF9-85B1-68D3D263C21C}" srcId="{173D5767-0D53-4466-8CCA-802221E22E43}" destId="{12558E0C-7A2A-4F19-8329-5D6BD218639A}" srcOrd="2" destOrd="0" parTransId="{D38CDBC2-3275-4C59-B349-5538FFEBABFF}" sibTransId="{987529E8-721E-487A-B0A6-4B6A5E061D16}"/>
    <dgm:cxn modelId="{F066CD23-11D7-463B-936B-62746178638C}" srcId="{D8A94774-DA0A-4448-BA85-A88EB1A97F1A}" destId="{36F20B7B-80A1-440C-A429-EAA1DFA90964}" srcOrd="0" destOrd="0" parTransId="{E573EAF4-54C5-4C02-B059-398F60A015D1}" sibTransId="{E7BD3309-F300-4BE3-892E-713B7D4F1764}"/>
    <dgm:cxn modelId="{315AE353-6BD7-4114-82EE-2076071EC2E5}" type="presOf" srcId="{71059E00-E018-48A1-A6BF-50D900D78281}" destId="{B80C5A6C-63A0-488A-95C8-3C8FDD2BBE94}" srcOrd="0" destOrd="0" presId="urn:microsoft.com/office/officeart/2005/8/layout/hierarchy3"/>
    <dgm:cxn modelId="{AD2F667C-199B-462B-ABBF-8730482008C4}" type="presOf" srcId="{2070E802-3914-48D0-9FAD-2C716E665C36}" destId="{12331617-16A5-459E-8DFE-DDEA8A21B478}" srcOrd="0" destOrd="0" presId="urn:microsoft.com/office/officeart/2005/8/layout/hierarchy3"/>
    <dgm:cxn modelId="{3D5DFE78-0FA3-4426-9EDE-AA5CBB6512C3}" type="presOf" srcId="{173D5767-0D53-4466-8CCA-802221E22E43}" destId="{1A7D200A-7D6C-4340-88F8-F6A4A9E3053A}" srcOrd="0" destOrd="0" presId="urn:microsoft.com/office/officeart/2005/8/layout/hierarchy3"/>
    <dgm:cxn modelId="{A63A2149-5FAD-4CE2-9794-34B0EF9160A5}" type="presOf" srcId="{D8A94774-DA0A-4448-BA85-A88EB1A97F1A}" destId="{AE83CA6D-86A4-4E75-A10B-9C932446ED42}" srcOrd="0" destOrd="0" presId="urn:microsoft.com/office/officeart/2005/8/layout/hierarchy3"/>
    <dgm:cxn modelId="{92A844DB-786B-42A7-BB6A-7E89B782FAAD}" srcId="{D8A94774-DA0A-4448-BA85-A88EB1A97F1A}" destId="{B2814047-6CC9-45CF-8A61-FEB997CFDAEC}" srcOrd="1" destOrd="0" parTransId="{6BA45ABE-C425-4F3B-92E6-ACE6366C84A6}" sibTransId="{9080EC9F-0797-49A6-A4F9-71BB9F9E205E}"/>
    <dgm:cxn modelId="{4F7AA71C-00C3-4586-B01C-4CDC23B307A1}" type="presOf" srcId="{12558E0C-7A2A-4F19-8329-5D6BD218639A}" destId="{D0A8A1EC-54C0-4A67-88A7-51E54A6AFFD8}" srcOrd="0" destOrd="0" presId="urn:microsoft.com/office/officeart/2005/8/layout/hierarchy3"/>
    <dgm:cxn modelId="{44F488C7-6DE8-4A31-BB35-3879CA5CBC7D}" srcId="{173D5767-0D53-4466-8CCA-802221E22E43}" destId="{7F9A8469-B2EC-4497-B618-8FDABD01443E}" srcOrd="1" destOrd="0" parTransId="{8550AA43-9ECF-4E7F-90D7-6518210B95A4}" sibTransId="{86BCA5D8-8F25-402D-A972-51254015C028}"/>
    <dgm:cxn modelId="{38894D5F-482B-4991-BE23-C17832937FC7}" type="presOf" srcId="{12558E0C-7A2A-4F19-8329-5D6BD218639A}" destId="{D529F0FF-49CF-4E6A-9F8F-BF56335FEAB2}" srcOrd="1" destOrd="0" presId="urn:microsoft.com/office/officeart/2005/8/layout/hierarchy3"/>
    <dgm:cxn modelId="{C7CEF1C0-9C2E-40F7-89AC-1A1FEE9ED2B4}" type="presParOf" srcId="{1A7D200A-7D6C-4340-88F8-F6A4A9E3053A}" destId="{0A79B470-BFB1-4D3F-8F62-3F549306FDC6}" srcOrd="0" destOrd="0" presId="urn:microsoft.com/office/officeart/2005/8/layout/hierarchy3"/>
    <dgm:cxn modelId="{26592FD9-E24B-4D93-BE34-5A96A00BB31F}" type="presParOf" srcId="{0A79B470-BFB1-4D3F-8F62-3F549306FDC6}" destId="{0409E7A9-71E8-45D1-85E6-95C667E428A1}" srcOrd="0" destOrd="0" presId="urn:microsoft.com/office/officeart/2005/8/layout/hierarchy3"/>
    <dgm:cxn modelId="{08D34CB2-8B2C-4437-A01E-31CA15D4DEB6}" type="presParOf" srcId="{0409E7A9-71E8-45D1-85E6-95C667E428A1}" destId="{AE83CA6D-86A4-4E75-A10B-9C932446ED42}" srcOrd="0" destOrd="0" presId="urn:microsoft.com/office/officeart/2005/8/layout/hierarchy3"/>
    <dgm:cxn modelId="{F96F852F-8335-4ACA-84F2-8B5EFA5E5D32}" type="presParOf" srcId="{0409E7A9-71E8-45D1-85E6-95C667E428A1}" destId="{F30DEF26-7B37-4528-A43A-AE34DBC95AD0}" srcOrd="1" destOrd="0" presId="urn:microsoft.com/office/officeart/2005/8/layout/hierarchy3"/>
    <dgm:cxn modelId="{14B50B38-3BE1-476F-B9DC-C35380F476D6}" type="presParOf" srcId="{0A79B470-BFB1-4D3F-8F62-3F549306FDC6}" destId="{96968E73-748E-4C7E-BE30-F7006DE62A0F}" srcOrd="1" destOrd="0" presId="urn:microsoft.com/office/officeart/2005/8/layout/hierarchy3"/>
    <dgm:cxn modelId="{F89C967A-8800-4719-995C-07AB9418968E}" type="presParOf" srcId="{96968E73-748E-4C7E-BE30-F7006DE62A0F}" destId="{EFCB49F7-FEBB-435C-B7BE-B5BE95C6740B}" srcOrd="0" destOrd="0" presId="urn:microsoft.com/office/officeart/2005/8/layout/hierarchy3"/>
    <dgm:cxn modelId="{4BF6138A-E2A6-45E8-A00F-69489F8B2BFF}" type="presParOf" srcId="{96968E73-748E-4C7E-BE30-F7006DE62A0F}" destId="{C6AC9FA6-32F4-44EA-AE05-97AE77A381CF}" srcOrd="1" destOrd="0" presId="urn:microsoft.com/office/officeart/2005/8/layout/hierarchy3"/>
    <dgm:cxn modelId="{0184DA41-AD4B-473E-B80B-1C258FECA495}" type="presParOf" srcId="{96968E73-748E-4C7E-BE30-F7006DE62A0F}" destId="{5DFAB3C9-3BFF-4A6C-99DE-433760E369D0}" srcOrd="2" destOrd="0" presId="urn:microsoft.com/office/officeart/2005/8/layout/hierarchy3"/>
    <dgm:cxn modelId="{31CC6FCC-F453-47F1-8C63-567D136E0023}" type="presParOf" srcId="{96968E73-748E-4C7E-BE30-F7006DE62A0F}" destId="{D596E490-9A98-431C-88FE-DDC1F633B85D}" srcOrd="3" destOrd="0" presId="urn:microsoft.com/office/officeart/2005/8/layout/hierarchy3"/>
    <dgm:cxn modelId="{10554BB3-BABC-4A6E-AE19-42CB540850A2}" type="presParOf" srcId="{1A7D200A-7D6C-4340-88F8-F6A4A9E3053A}" destId="{B9245838-D0AE-4CBA-9865-DFA32B6ED2D3}" srcOrd="1" destOrd="0" presId="urn:microsoft.com/office/officeart/2005/8/layout/hierarchy3"/>
    <dgm:cxn modelId="{0B8CE289-D60C-4C84-9D80-EFDA29C417EF}" type="presParOf" srcId="{B9245838-D0AE-4CBA-9865-DFA32B6ED2D3}" destId="{FCC4E3EE-7F25-432D-903C-308F28FDAE07}" srcOrd="0" destOrd="0" presId="urn:microsoft.com/office/officeart/2005/8/layout/hierarchy3"/>
    <dgm:cxn modelId="{72394439-AF59-4307-B2E1-23AFBC3F969F}" type="presParOf" srcId="{FCC4E3EE-7F25-432D-903C-308F28FDAE07}" destId="{20805474-3B82-43DA-85C4-823C5A6D1C50}" srcOrd="0" destOrd="0" presId="urn:microsoft.com/office/officeart/2005/8/layout/hierarchy3"/>
    <dgm:cxn modelId="{4E4880DE-F71C-4047-88F7-5BDB03B9AADF}" type="presParOf" srcId="{FCC4E3EE-7F25-432D-903C-308F28FDAE07}" destId="{58461A69-B407-48C9-B863-B51423D48F19}" srcOrd="1" destOrd="0" presId="urn:microsoft.com/office/officeart/2005/8/layout/hierarchy3"/>
    <dgm:cxn modelId="{5F5A8F79-945E-4FF4-8A00-95FFDD7E4A48}" type="presParOf" srcId="{B9245838-D0AE-4CBA-9865-DFA32B6ED2D3}" destId="{83C70263-097C-4732-9DF5-34F6A7C06515}" srcOrd="1" destOrd="0" presId="urn:microsoft.com/office/officeart/2005/8/layout/hierarchy3"/>
    <dgm:cxn modelId="{AD9CD258-261A-4C4D-A274-6EB8862829EC}" type="presParOf" srcId="{83C70263-097C-4732-9DF5-34F6A7C06515}" destId="{90EE8324-02C6-42FA-88B0-E29EB8595641}" srcOrd="0" destOrd="0" presId="urn:microsoft.com/office/officeart/2005/8/layout/hierarchy3"/>
    <dgm:cxn modelId="{AE49EB1C-087B-4BB5-B989-3AA4D209EC51}" type="presParOf" srcId="{83C70263-097C-4732-9DF5-34F6A7C06515}" destId="{BFFAC090-EA3D-4F42-A266-16359BC41F4B}" srcOrd="1" destOrd="0" presId="urn:microsoft.com/office/officeart/2005/8/layout/hierarchy3"/>
    <dgm:cxn modelId="{5E490FFF-9E8D-46E4-9B9B-7F071BAC0379}" type="presParOf" srcId="{83C70263-097C-4732-9DF5-34F6A7C06515}" destId="{760E436E-8CAB-46CD-AAA8-2673EFC65DB8}" srcOrd="2" destOrd="0" presId="urn:microsoft.com/office/officeart/2005/8/layout/hierarchy3"/>
    <dgm:cxn modelId="{7AAD5C76-B6A6-4647-96E8-DBB8BD466593}" type="presParOf" srcId="{83C70263-097C-4732-9DF5-34F6A7C06515}" destId="{0DBAF246-EE17-4D20-8938-C83168D24A91}" srcOrd="3" destOrd="0" presId="urn:microsoft.com/office/officeart/2005/8/layout/hierarchy3"/>
    <dgm:cxn modelId="{E98D30B1-01DF-41D2-808A-00878669D263}" type="presParOf" srcId="{1A7D200A-7D6C-4340-88F8-F6A4A9E3053A}" destId="{1AE37B25-9E97-4733-B0C3-1A09ED0587FC}" srcOrd="2" destOrd="0" presId="urn:microsoft.com/office/officeart/2005/8/layout/hierarchy3"/>
    <dgm:cxn modelId="{A037FD60-D1F4-43EA-B29B-A021067E4F93}" type="presParOf" srcId="{1AE37B25-9E97-4733-B0C3-1A09ED0587FC}" destId="{29C90302-AC8C-4552-BD9E-1C6607F41C7B}" srcOrd="0" destOrd="0" presId="urn:microsoft.com/office/officeart/2005/8/layout/hierarchy3"/>
    <dgm:cxn modelId="{DCBBA9D6-7A5F-47C7-B753-D96658EFE247}" type="presParOf" srcId="{29C90302-AC8C-4552-BD9E-1C6607F41C7B}" destId="{D0A8A1EC-54C0-4A67-88A7-51E54A6AFFD8}" srcOrd="0" destOrd="0" presId="urn:microsoft.com/office/officeart/2005/8/layout/hierarchy3"/>
    <dgm:cxn modelId="{5F0A7AF8-3CEA-4399-AA7B-1743CC5DB4EA}" type="presParOf" srcId="{29C90302-AC8C-4552-BD9E-1C6607F41C7B}" destId="{D529F0FF-49CF-4E6A-9F8F-BF56335FEAB2}" srcOrd="1" destOrd="0" presId="urn:microsoft.com/office/officeart/2005/8/layout/hierarchy3"/>
    <dgm:cxn modelId="{D17DD489-C536-4A3E-9BAB-886F5F9F5CDC}" type="presParOf" srcId="{1AE37B25-9E97-4733-B0C3-1A09ED0587FC}" destId="{EEBE112F-0109-42B4-BEBF-7BF136E16F35}" srcOrd="1" destOrd="0" presId="urn:microsoft.com/office/officeart/2005/8/layout/hierarchy3"/>
    <dgm:cxn modelId="{2D78EA63-82E8-40D7-9E6A-98231F05C14B}" type="presParOf" srcId="{EEBE112F-0109-42B4-BEBF-7BF136E16F35}" destId="{0968DBE0-5847-4766-9510-E0240395D399}" srcOrd="0" destOrd="0" presId="urn:microsoft.com/office/officeart/2005/8/layout/hierarchy3"/>
    <dgm:cxn modelId="{50DA28D4-3579-4323-9DDA-DABFB2B450A3}" type="presParOf" srcId="{EEBE112F-0109-42B4-BEBF-7BF136E16F35}" destId="{601702EE-80F6-43FA-9C0B-F0C6E3BDD052}" srcOrd="1" destOrd="0" presId="urn:microsoft.com/office/officeart/2005/8/layout/hierarchy3"/>
    <dgm:cxn modelId="{69FF338C-932F-4BFA-BC31-0B5D1A614D06}" type="presParOf" srcId="{EEBE112F-0109-42B4-BEBF-7BF136E16F35}" destId="{63F77867-FBFA-4152-9CA9-9AF8410B3A74}" srcOrd="2" destOrd="0" presId="urn:microsoft.com/office/officeart/2005/8/layout/hierarchy3"/>
    <dgm:cxn modelId="{B3548911-1246-4DC8-9EA6-27FEE53E1EF9}" type="presParOf" srcId="{EEBE112F-0109-42B4-BEBF-7BF136E16F35}" destId="{B80C5A6C-63A0-488A-95C8-3C8FDD2BBE94}" srcOrd="3" destOrd="0" presId="urn:microsoft.com/office/officeart/2005/8/layout/hierarchy3"/>
    <dgm:cxn modelId="{58A4EF5F-A607-461F-844C-3B2C677CD581}" type="presParOf" srcId="{1A7D200A-7D6C-4340-88F8-F6A4A9E3053A}" destId="{0C643A36-BE61-4C2C-81D4-911BDFE032FF}" srcOrd="3" destOrd="0" presId="urn:microsoft.com/office/officeart/2005/8/layout/hierarchy3"/>
    <dgm:cxn modelId="{936951A6-958A-4C29-B1C3-CE2C6DB21243}" type="presParOf" srcId="{0C643A36-BE61-4C2C-81D4-911BDFE032FF}" destId="{D98D7AAF-DB00-4430-A375-7A59223075C0}" srcOrd="0" destOrd="0" presId="urn:microsoft.com/office/officeart/2005/8/layout/hierarchy3"/>
    <dgm:cxn modelId="{B5878B89-542E-4861-884C-CC928A44A2C0}" type="presParOf" srcId="{D98D7AAF-DB00-4430-A375-7A59223075C0}" destId="{57551C87-F028-4ED1-B7EF-EAD8F3E987BC}" srcOrd="0" destOrd="0" presId="urn:microsoft.com/office/officeart/2005/8/layout/hierarchy3"/>
    <dgm:cxn modelId="{CFB323EE-5348-4B79-A5B1-FE415C15A7BE}" type="presParOf" srcId="{D98D7AAF-DB00-4430-A375-7A59223075C0}" destId="{F43A1AD4-8A5A-47F4-B6CB-63BB03D2610A}" srcOrd="1" destOrd="0" presId="urn:microsoft.com/office/officeart/2005/8/layout/hierarchy3"/>
    <dgm:cxn modelId="{7A12D3C6-8CE4-4E9F-A306-10B65DF404DD}" type="presParOf" srcId="{0C643A36-BE61-4C2C-81D4-911BDFE032FF}" destId="{4FBF895A-E85C-4F95-AA32-7EABEFB819DC}" srcOrd="1" destOrd="0" presId="urn:microsoft.com/office/officeart/2005/8/layout/hierarchy3"/>
    <dgm:cxn modelId="{82CCFE32-3C9D-44FC-88A8-31D2AE83F656}" type="presParOf" srcId="{4FBF895A-E85C-4F95-AA32-7EABEFB819DC}" destId="{12331617-16A5-459E-8DFE-DDEA8A21B478}" srcOrd="0" destOrd="0" presId="urn:microsoft.com/office/officeart/2005/8/layout/hierarchy3"/>
    <dgm:cxn modelId="{A5F36FEF-A9A3-49E2-92E0-9388CC66F98F}" type="presParOf" srcId="{4FBF895A-E85C-4F95-AA32-7EABEFB819DC}" destId="{91AD1A10-0330-475E-A717-14732410557B}" srcOrd="1" destOrd="0" presId="urn:microsoft.com/office/officeart/2005/8/layout/hierarchy3"/>
    <dgm:cxn modelId="{8E283B4E-7773-4E82-A2D5-C812BEB82C12}" type="presParOf" srcId="{4FBF895A-E85C-4F95-AA32-7EABEFB819DC}" destId="{B82CA8CE-426E-45B0-B4B6-1A2013A10104}" srcOrd="2" destOrd="0" presId="urn:microsoft.com/office/officeart/2005/8/layout/hierarchy3"/>
    <dgm:cxn modelId="{0BCBCE3B-BB61-4BB2-AF91-AA894F654F82}" type="presParOf" srcId="{4FBF895A-E85C-4F95-AA32-7EABEFB819DC}" destId="{F634E025-54E1-4893-89E4-5752D0B19EBB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3AB07-5573-453F-AB2E-651FA6B2334F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D9291-236C-47FB-9517-3F0C4A8C4B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9291-236C-47FB-9517-3F0C4A8C4BF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A2E2-D9F1-4780-8F5A-AFE892402E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6324-200D-42C9-81A8-BE1474909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18/10/relationships/comments" Target="../comments/modernComment_106_0.xml"/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microsoft.com/office/2018/10/relationships/comments" Target="../comments/modernComment_108_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14" Type="http://schemas.microsoft.com/office/2018/10/relationships/comments" Target="../comments/modernComment_108_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14" Type="http://schemas.microsoft.com/office/2018/10/relationships/comments" Target="../comments/modernComment_108_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18/10/relationships/comments" Target="../comments/modernComment_106_0.xml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http://etudiant.aujourdhui.fr/etudiant/orientation/metiers.html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18/10/relationships/comments" Target="../comments/modernComment_106_0.xml"/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18/10/relationships/comments" Target="../comments/modernComment_106_0.xml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18/10/relationships/comments" Target="../comments/modernComment_106_0.xml"/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18/10/relationships/comments" Target="../comments/modernComment_106_0.xml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1147763"/>
            <a:ext cx="6743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A:\1 Lycée\Lycée Descartes\Logo_lyc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840" y="0"/>
            <a:ext cx="1917160" cy="107794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037522" cy="68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>
            <a:hlinkClick r:id="rId6" action="ppaction://hlinksldjump" tooltip="Un enseignement ancré dans le réel"/>
          </p:cNvPr>
          <p:cNvSpPr/>
          <p:nvPr/>
        </p:nvSpPr>
        <p:spPr>
          <a:xfrm>
            <a:off x="3476625" y="529590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76775" y="5953125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7" action="ppaction://hlinksldjump" tooltip="Organisation des enseignements"/>
          </p:cNvPr>
          <p:cNvSpPr/>
          <p:nvPr/>
        </p:nvSpPr>
        <p:spPr>
          <a:xfrm>
            <a:off x="5819775" y="529590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8" action="ppaction://hlinksldjump" tooltip="Horizons professionnels"/>
          </p:cNvPr>
          <p:cNvSpPr/>
          <p:nvPr/>
        </p:nvSpPr>
        <p:spPr>
          <a:xfrm>
            <a:off x="4676775" y="329565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9" action="ppaction://hlinksldjump" tooltip="Les parcours en lien avec les autres spécialités"/>
          </p:cNvPr>
          <p:cNvSpPr/>
          <p:nvPr/>
        </p:nvSpPr>
        <p:spPr>
          <a:xfrm>
            <a:off x="5857875" y="396240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76625" y="3952875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470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enseignements en STAPS à Lyon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9" y="866774"/>
            <a:ext cx="4076606" cy="5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6999" y="869950"/>
            <a:ext cx="3203575" cy="571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657350" y="6550223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</a:t>
            </a:r>
            <a:r>
              <a:rPr lang="fr-FR" sz="1400" b="1" dirty="0" smtClean="0"/>
              <a:t>https://ufr-staps.univ-lyon1.fr/formations/licence-et-master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e 26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0775" y="175568"/>
            <a:ext cx="438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Couplages de spécialités en 1ère 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-1" y="925977"/>
          <a:ext cx="8993529" cy="291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1059083" y="3937330"/>
          <a:ext cx="7025834" cy="291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109" y="113370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5009" y="113370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9529" y="113370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6429" y="114132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80949" y="112608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049" y="415884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6089" y="415884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7749" y="415884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97029" y="4158846"/>
            <a:ext cx="1289284" cy="6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1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e 26"/>
          <p:cNvSpPr/>
          <p:nvPr/>
        </p:nvSpPr>
        <p:spPr>
          <a:xfrm>
            <a:off x="0" y="0"/>
            <a:ext cx="6477000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0775" y="175568"/>
            <a:ext cx="628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Couplages de </a:t>
            </a:r>
            <a:r>
              <a:rPr lang="fr-FR" sz="2400" b="1" dirty="0" smtClean="0"/>
              <a:t>spécialités : maths ou pas maths ?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70321" y="1053361"/>
            <a:ext cx="6966073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Programme de maths complémentaires (T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ale</a:t>
            </a:r>
            <a:r>
              <a:rPr lang="fr-FR" sz="2800" b="1" dirty="0" smtClean="0">
                <a:solidFill>
                  <a:srgbClr val="0070C0"/>
                </a:solidFill>
              </a:rPr>
              <a:t>)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635114"/>
            <a:ext cx="8296275" cy="183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70321" y="3882286"/>
            <a:ext cx="599644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Programme de maths de prépa BCPST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" y="4591050"/>
            <a:ext cx="8209573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61950" y="2933700"/>
            <a:ext cx="8258175" cy="54292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900" y="4962525"/>
            <a:ext cx="8172000" cy="54292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1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e 26"/>
          <p:cNvSpPr/>
          <p:nvPr/>
        </p:nvSpPr>
        <p:spPr>
          <a:xfrm>
            <a:off x="0" y="0"/>
            <a:ext cx="6477000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0775" y="175568"/>
            <a:ext cx="628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Couplages de </a:t>
            </a:r>
            <a:r>
              <a:rPr lang="fr-FR" sz="2400" b="1" dirty="0" smtClean="0"/>
              <a:t>spécialités : maths ou pas maths ?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70321" y="1053361"/>
            <a:ext cx="6966073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Programme de maths complémentaires (T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ale</a:t>
            </a:r>
            <a:r>
              <a:rPr lang="fr-FR" sz="2800" b="1" dirty="0" smtClean="0">
                <a:solidFill>
                  <a:srgbClr val="0070C0"/>
                </a:solidFill>
              </a:rPr>
              <a:t>)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635114"/>
            <a:ext cx="8296275" cy="183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70321" y="3882286"/>
            <a:ext cx="599644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Programme de maths de prépa BCPST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" y="4591050"/>
            <a:ext cx="8209573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61950" y="2933700"/>
            <a:ext cx="8258175" cy="54292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900" y="4962525"/>
            <a:ext cx="8172000" cy="54292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1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1147763"/>
            <a:ext cx="6743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A:\1 Lycée\Lycée Descartes\Logo_lyc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840" y="0"/>
            <a:ext cx="1917160" cy="107794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037522" cy="68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76775" y="5953125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6" action="ppaction://hlinksldjump" tooltip="Organisation des enseignements"/>
          </p:cNvPr>
          <p:cNvSpPr/>
          <p:nvPr/>
        </p:nvSpPr>
        <p:spPr>
          <a:xfrm>
            <a:off x="5819775" y="529590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7" action="ppaction://hlinksldjump" tooltip="Horizons professionnels"/>
          </p:cNvPr>
          <p:cNvSpPr/>
          <p:nvPr/>
        </p:nvSpPr>
        <p:spPr>
          <a:xfrm>
            <a:off x="4676775" y="329565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8" action="ppaction://hlinksldjump" tooltip="Les parcours en lien avec les autres spécialités"/>
          </p:cNvPr>
          <p:cNvSpPr/>
          <p:nvPr/>
        </p:nvSpPr>
        <p:spPr>
          <a:xfrm>
            <a:off x="5857875" y="3962400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76625" y="3952875"/>
            <a:ext cx="1171575" cy="7334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03971" y="3682261"/>
            <a:ext cx="466852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Des questions ?</a:t>
            </a:r>
            <a:endParaRPr lang="fr-FR" sz="3600" b="1" dirty="0">
              <a:solidFill>
                <a:srgbClr val="7030A0"/>
              </a:solidFill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775" y="175568"/>
            <a:ext cx="433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Organisation des enseignements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68054" y="936613"/>
            <a:ext cx="17383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Terminale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Spécialité SVT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28034" y="2336069"/>
            <a:ext cx="17834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Première 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Spécialité SVT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802200"/>
            <a:ext cx="178281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Seconde 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tronc commun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31860" y="2358647"/>
            <a:ext cx="12579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6CD54B"/>
                </a:solidFill>
              </a:rPr>
              <a:t>6 </a:t>
            </a:r>
            <a:r>
              <a:rPr lang="fr-FR" sz="2000" b="1" dirty="0" smtClean="0">
                <a:solidFill>
                  <a:srgbClr val="6CD54B"/>
                </a:solidFill>
              </a:rPr>
              <a:t>heures</a:t>
            </a:r>
          </a:p>
          <a:p>
            <a:pPr algn="ctr"/>
            <a:r>
              <a:rPr lang="fr-FR" sz="2000" dirty="0" smtClean="0">
                <a:solidFill>
                  <a:srgbClr val="6CD54B"/>
                </a:solidFill>
              </a:rPr>
              <a:t>Cours 2h</a:t>
            </a:r>
          </a:p>
          <a:p>
            <a:pPr algn="ctr"/>
            <a:r>
              <a:rPr lang="fr-FR" sz="2000" dirty="0" smtClean="0">
                <a:solidFill>
                  <a:srgbClr val="6CD54B"/>
                </a:solidFill>
              </a:rPr>
              <a:t>TP 4h</a:t>
            </a:r>
            <a:endParaRPr lang="fr-FR" sz="2000" dirty="0">
              <a:solidFill>
                <a:srgbClr val="6CD54B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22758" y="4082664"/>
            <a:ext cx="11903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</a:rPr>
              <a:t>4 </a:t>
            </a:r>
            <a:r>
              <a:rPr lang="fr-FR" sz="2000" b="1" dirty="0" smtClean="0">
                <a:solidFill>
                  <a:srgbClr val="006600"/>
                </a:solidFill>
              </a:rPr>
              <a:t>heures</a:t>
            </a:r>
          </a:p>
          <a:p>
            <a:pPr algn="ctr"/>
            <a:r>
              <a:rPr lang="fr-FR" sz="2000" dirty="0" smtClean="0">
                <a:solidFill>
                  <a:srgbClr val="006600"/>
                </a:solidFill>
              </a:rPr>
              <a:t>Cours 2h</a:t>
            </a:r>
          </a:p>
          <a:p>
            <a:pPr algn="ctr"/>
            <a:r>
              <a:rPr lang="fr-FR" sz="2000" dirty="0" smtClean="0">
                <a:solidFill>
                  <a:srgbClr val="006600"/>
                </a:solidFill>
              </a:rPr>
              <a:t>TP 2h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94968" y="6006707"/>
            <a:ext cx="154008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1,5 </a:t>
            </a:r>
            <a:r>
              <a:rPr lang="fr-FR" sz="2000" b="1" dirty="0" smtClean="0">
                <a:solidFill>
                  <a:srgbClr val="7030A0"/>
                </a:solidFill>
              </a:rPr>
              <a:t>heures</a:t>
            </a:r>
          </a:p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TP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2" name="Image 11" descr="A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1844">
            <a:off x="3369477" y="-1315991"/>
            <a:ext cx="2332399" cy="9598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905125" y="3370136"/>
            <a:ext cx="369293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Sciences de l’environnement</a:t>
            </a:r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(écosystèmes, biologie végétale…)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7" name="Image 6" descr="biologie.png"/>
          <p:cNvPicPr>
            <a:picLocks noChangeAspect="1"/>
          </p:cNvPicPr>
          <p:nvPr/>
        </p:nvPicPr>
        <p:blipFill>
          <a:blip r:embed="rId3"/>
          <a:srcRect r="8648"/>
          <a:stretch>
            <a:fillRect/>
          </a:stretch>
        </p:blipFill>
        <p:spPr>
          <a:xfrm>
            <a:off x="5622561" y="114300"/>
            <a:ext cx="3521439" cy="3867150"/>
          </a:xfrm>
          <a:prstGeom prst="rect">
            <a:avLst/>
          </a:prstGeom>
        </p:spPr>
      </p:pic>
      <p:sp>
        <p:nvSpPr>
          <p:cNvPr id="12" name="Pentagone 11"/>
          <p:cNvSpPr/>
          <p:nvPr/>
        </p:nvSpPr>
        <p:spPr>
          <a:xfrm>
            <a:off x="-1" y="0"/>
            <a:ext cx="5915025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563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 contenus liés au quotidien et à l’avenir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68322" y="5626894"/>
            <a:ext cx="2662652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70C0"/>
                </a:solidFill>
              </a:rPr>
              <a:t>Sciences de la Terre</a:t>
            </a:r>
          </a:p>
          <a:p>
            <a:pPr algn="r"/>
            <a:r>
              <a:rPr lang="fr-FR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(dynamique du globe, </a:t>
            </a:r>
          </a:p>
          <a:p>
            <a:pPr algn="r"/>
            <a:r>
              <a:rPr lang="fr-FR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changement climatique…)</a:t>
            </a:r>
            <a:endParaRPr lang="fr-FR" b="1" dirty="0" smtClean="0">
              <a:solidFill>
                <a:srgbClr val="7030A0"/>
              </a:solidFill>
            </a:endParaRPr>
          </a:p>
          <a:p>
            <a:pPr algn="r"/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50562" y="1169861"/>
            <a:ext cx="4054888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70C0"/>
                </a:solidFill>
              </a:rPr>
              <a:t>Biologie humaine</a:t>
            </a:r>
            <a:endParaRPr lang="fr-FR" sz="2000" b="1" dirty="0">
              <a:solidFill>
                <a:srgbClr val="0070C0"/>
              </a:solidFill>
            </a:endParaRPr>
          </a:p>
          <a:p>
            <a:pPr algn="r"/>
            <a:r>
              <a:rPr lang="fr-FR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(génétique, système immunitaire, système musculaire, système nerveux, physiologie…)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8" name="Image 7" descr="eco.png"/>
          <p:cNvPicPr>
            <a:picLocks noChangeAspect="1"/>
          </p:cNvPicPr>
          <p:nvPr/>
        </p:nvPicPr>
        <p:blipFill>
          <a:blip r:embed="rId4"/>
          <a:srcRect l="14072"/>
          <a:stretch>
            <a:fillRect/>
          </a:stretch>
        </p:blipFill>
        <p:spPr>
          <a:xfrm>
            <a:off x="0" y="1952625"/>
            <a:ext cx="2969964" cy="3524250"/>
          </a:xfrm>
          <a:prstGeom prst="rect">
            <a:avLst/>
          </a:prstGeom>
        </p:spPr>
      </p:pic>
      <p:pic>
        <p:nvPicPr>
          <p:cNvPr id="9" name="Image 8" descr="earth.png"/>
          <p:cNvPicPr>
            <a:picLocks noChangeAspect="1"/>
          </p:cNvPicPr>
          <p:nvPr/>
        </p:nvPicPr>
        <p:blipFill>
          <a:blip r:embed="rId5"/>
          <a:srcRect r="10828" b="21845"/>
          <a:stretch>
            <a:fillRect/>
          </a:stretch>
        </p:blipFill>
        <p:spPr>
          <a:xfrm>
            <a:off x="3247521" y="4276725"/>
            <a:ext cx="5896479" cy="2581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4326279"/>
            <a:ext cx="1450658" cy="253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66675">
            <a:off x="4846289" y="312914"/>
            <a:ext cx="3376634" cy="191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474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Un enseignement ancré dans le réel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1235479"/>
            <a:ext cx="4157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Pratique des sciences expérimentales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48599" y="796351"/>
            <a:ext cx="3433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É</a:t>
            </a:r>
            <a:r>
              <a:rPr lang="fr-FR" sz="2000" b="1" dirty="0"/>
              <a:t>valuation des </a:t>
            </a:r>
          </a:p>
          <a:p>
            <a:pPr algn="ctr"/>
            <a:r>
              <a:rPr lang="fr-FR" sz="2800" b="1" dirty="0"/>
              <a:t>C</a:t>
            </a:r>
            <a:r>
              <a:rPr lang="fr-FR" sz="2000" b="1" dirty="0"/>
              <a:t>ompétences </a:t>
            </a:r>
            <a:r>
              <a:rPr lang="fr-FR" sz="2800" b="1" dirty="0"/>
              <a:t>E</a:t>
            </a:r>
            <a:r>
              <a:rPr lang="fr-FR" sz="2000" b="1" dirty="0"/>
              <a:t>xpérimentales</a:t>
            </a:r>
            <a:endParaRPr lang="fr-FR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245" y="3664194"/>
            <a:ext cx="4660755" cy="319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4059427" y="3189161"/>
            <a:ext cx="442852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2000" b="1" dirty="0">
                <a:solidFill>
                  <a:srgbClr val="0070C0"/>
                </a:solidFill>
              </a:rPr>
              <a:t>Études de terrain</a:t>
            </a:r>
          </a:p>
          <a:p>
            <a:pPr algn="r"/>
            <a:r>
              <a:rPr lang="fr-FR" b="1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(géologie, gestion des ressources naturelles, </a:t>
            </a:r>
          </a:p>
          <a:p>
            <a:pPr algn="r"/>
            <a:r>
              <a:rPr lang="fr-FR" b="1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biodiversité, environnement…)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6" name="Picture 6" descr="A picture containing refrigerator, indoor, door, open&#10;&#10;Description automatically generated">
            <a:extLst>
              <a:ext uri="{FF2B5EF4-FFF2-40B4-BE49-F238E27FC236}">
                <a16:creationId xmlns:a16="http://schemas.microsoft.com/office/drawing/2014/main" xmlns="" id="{88A878CD-C325-4D54-9BB4-4D6639AF87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00000">
            <a:off x="1025420" y="4038523"/>
            <a:ext cx="3097357" cy="25532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5089" y="1722698"/>
            <a:ext cx="1471507" cy="30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xmlns="" id="{AE796ECF-F43F-4D13-A06D-7A77FDA78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" y="1713625"/>
            <a:ext cx="2194560" cy="24934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332308" y="2246186"/>
            <a:ext cx="32664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7030A0"/>
                </a:solidFill>
                <a:sym typeface="Calibri"/>
              </a:rPr>
              <a:t>¼ de la note de spécialité au bac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Horizons professionnels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51397" y="5193306"/>
            <a:ext cx="6234545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Métiers liés aux </a:t>
            </a:r>
            <a:r>
              <a:rPr lang="fr-FR" sz="2800" b="1" dirty="0">
                <a:solidFill>
                  <a:srgbClr val="0070C0"/>
                </a:solidFill>
              </a:rPr>
              <a:t>sciences </a:t>
            </a:r>
            <a:r>
              <a:rPr lang="fr-FR" sz="2800" b="1" dirty="0" smtClean="0">
                <a:solidFill>
                  <a:srgbClr val="0070C0"/>
                </a:solidFill>
              </a:rPr>
              <a:t>fondamentales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aux </a:t>
            </a:r>
            <a:r>
              <a:rPr lang="fr-FR" sz="2800" b="1" dirty="0" smtClean="0">
                <a:solidFill>
                  <a:srgbClr val="0070C0"/>
                </a:solidFill>
              </a:rPr>
              <a:t>sciences appliquées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(recherche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enseignement, biotechnologies, pharmaceutique )</a:t>
            </a:r>
          </a:p>
          <a:p>
            <a:pPr marL="285750" indent="-285750" algn="ctr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Écoles normales supérieures</a:t>
            </a: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 algn="ctr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Université (Master, Doctorat)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347250" y="2483611"/>
            <a:ext cx="7112000" cy="264687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Métiers actuels ou émergents dans </a:t>
            </a:r>
          </a:p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sciences de l’environnement 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</a:t>
            </a:r>
            <a:r>
              <a:rPr lang="fr-FR" sz="2800" b="1" dirty="0">
                <a:solidFill>
                  <a:srgbClr val="0070C0"/>
                </a:solidFill>
              </a:rPr>
              <a:t>développement durable</a:t>
            </a:r>
            <a:r>
              <a:rPr lang="fr-FR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biologie</a:t>
            </a:r>
            <a:r>
              <a:rPr lang="fr-FR" b="1" dirty="0" smtClean="0">
                <a:solidFill>
                  <a:srgbClr val="0070C0"/>
                </a:solidFill>
              </a:rPr>
              <a:t>,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fr-FR" sz="2800" b="1" dirty="0" smtClean="0">
                <a:solidFill>
                  <a:srgbClr val="0070C0"/>
                </a:solidFill>
              </a:rPr>
              <a:t>géosciences</a:t>
            </a:r>
            <a:r>
              <a:rPr lang="fr-FR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gestion des ressources et des risques</a:t>
            </a:r>
          </a:p>
          <a:p>
            <a:pPr marL="285750" indent="-285750" algn="ctr">
              <a:buFont typeface="Wingdings"/>
              <a:buChar char="ü"/>
            </a:pPr>
            <a:r>
              <a:rPr lang="fr-FR" sz="1600" b="1" dirty="0">
                <a:solidFill>
                  <a:srgbClr val="7030A0"/>
                </a:solidFill>
              </a:rPr>
              <a:t>Écoles d’ingénieur (agronomie, biotech, géosciences, environnement)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  <a:p>
            <a:pPr marL="285750" indent="-285750" algn="ctr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Université (DUT, BUT, Master)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846" y="824761"/>
            <a:ext cx="5295809" cy="153888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Métiers liés aux domaines </a:t>
            </a:r>
          </a:p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  <a:r>
              <a:rPr lang="fr-FR" sz="2800" b="1" dirty="0">
                <a:solidFill>
                  <a:srgbClr val="0070C0"/>
                </a:solidFill>
              </a:rPr>
              <a:t>santé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du </a:t>
            </a:r>
            <a:r>
              <a:rPr lang="fr-FR" sz="2800" b="1" dirty="0">
                <a:solidFill>
                  <a:srgbClr val="0070C0"/>
                </a:solidFill>
              </a:rPr>
              <a:t>sport</a:t>
            </a:r>
          </a:p>
          <a:p>
            <a:pPr marL="285750" indent="-285750" algn="ctr">
              <a:buFont typeface="Wingdings"/>
              <a:buChar char="ü"/>
            </a:pPr>
            <a:r>
              <a:rPr lang="fr-FR" sz="1600" b="1" dirty="0">
                <a:solidFill>
                  <a:srgbClr val="7030A0"/>
                </a:solidFill>
              </a:rPr>
              <a:t>Parcours santé (PASS) et Licence Accès Santé </a:t>
            </a:r>
            <a:r>
              <a:rPr lang="fr-FR" sz="1600" b="1" dirty="0" smtClean="0">
                <a:solidFill>
                  <a:srgbClr val="7030A0"/>
                </a:solidFill>
              </a:rPr>
              <a:t>LAS, Psycho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  <a:p>
            <a:pPr marL="285750" indent="-285750" algn="ctr">
              <a:buFont typeface="Wingdings"/>
              <a:buChar char="ü"/>
            </a:pPr>
            <a:r>
              <a:rPr lang="fr-FR" sz="1600" b="1" dirty="0">
                <a:solidFill>
                  <a:srgbClr val="7030A0"/>
                </a:solidFill>
              </a:rPr>
              <a:t>Écoles vétérinaires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  <a:p>
            <a:pPr marL="285750" indent="-285750" algn="ctr">
              <a:buFont typeface="Wingdings"/>
              <a:buChar char="ü"/>
            </a:pPr>
            <a:r>
              <a:rPr lang="fr-FR" sz="1600" b="1" dirty="0">
                <a:solidFill>
                  <a:srgbClr val="7030A0"/>
                </a:solidFill>
              </a:rPr>
              <a:t>STAPS</a:t>
            </a:r>
            <a:endParaRPr lang="fr-FR" sz="1600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04"/>
          <a:stretch>
            <a:fillRect/>
          </a:stretch>
        </p:blipFill>
        <p:spPr bwMode="auto">
          <a:xfrm>
            <a:off x="6010275" y="5490000"/>
            <a:ext cx="1578379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472" y="0"/>
            <a:ext cx="2055735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6002" y="1377388"/>
            <a:ext cx="1025230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794" y="5490000"/>
            <a:ext cx="1546438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946" y="2738438"/>
            <a:ext cx="1100115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452" y="1377388"/>
            <a:ext cx="1517781" cy="13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6092" y="4122567"/>
            <a:ext cx="2067908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1563" y="2738438"/>
            <a:ext cx="1892437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390979" y="28575"/>
            <a:ext cx="70539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517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attendus du supérieur (</a:t>
            </a:r>
            <a:r>
              <a:rPr lang="fr-FR" sz="2400" b="1" dirty="0" err="1" smtClean="0"/>
              <a:t>Parcoursup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7471" y="1062886"/>
            <a:ext cx="2308709" cy="501675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Parcours </a:t>
            </a:r>
            <a:r>
              <a:rPr lang="fr-FR" sz="1600" b="1" dirty="0">
                <a:solidFill>
                  <a:srgbClr val="7030A0"/>
                </a:solidFill>
              </a:rPr>
              <a:t>santé (PASS</a:t>
            </a:r>
            <a:r>
              <a:rPr lang="fr-FR" sz="1600" b="1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STAPS</a:t>
            </a: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  <a:cs typeface="Calibri"/>
              </a:rPr>
              <a:t>Prépa BCPST</a:t>
            </a: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Écoles vétérinaires</a:t>
            </a: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Écoles d’ingénieurs</a:t>
            </a: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4044" y="933450"/>
            <a:ext cx="5826279" cy="156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5" y="2800350"/>
            <a:ext cx="6518148" cy="8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1664" y="3921252"/>
            <a:ext cx="6188659" cy="293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517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attendus du supérieur (</a:t>
            </a:r>
            <a:r>
              <a:rPr lang="fr-FR" sz="2400" b="1" dirty="0" err="1" smtClean="0"/>
              <a:t>Parcoursup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89371" y="853336"/>
            <a:ext cx="2095767" cy="501675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/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/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</a:rPr>
              <a:t>Psycho</a:t>
            </a: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  <a:cs typeface="Calibri"/>
              </a:rPr>
              <a:t>Université</a:t>
            </a:r>
          </a:p>
          <a:p>
            <a:pPr marL="19050" indent="-19050" algn="ctr"/>
            <a:r>
              <a:rPr lang="fr-FR" sz="1600" b="1" dirty="0" smtClean="0"/>
              <a:t>Biosciences</a:t>
            </a:r>
          </a:p>
          <a:p>
            <a:pPr marL="19050" indent="-19050" algn="ctr"/>
            <a:r>
              <a:rPr lang="fr-FR" sz="1600" b="1" dirty="0" smtClean="0"/>
              <a:t>Géosciences</a:t>
            </a: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sz="1600" b="1" dirty="0" smtClean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fr-FR" sz="1600" b="1" dirty="0" smtClean="0">
                <a:solidFill>
                  <a:srgbClr val="7030A0"/>
                </a:solidFill>
                <a:cs typeface="Calibri"/>
              </a:rPr>
              <a:t>Écoles d’ingénieurs</a:t>
            </a:r>
          </a:p>
          <a:p>
            <a:pPr algn="ctr"/>
            <a:r>
              <a:rPr lang="fr-FR" sz="1600" b="1" dirty="0" smtClean="0">
                <a:cs typeface="Calibri"/>
              </a:rPr>
              <a:t>Exe</a:t>
            </a:r>
            <a:r>
              <a:rPr lang="fr-FR" sz="1600" b="1" dirty="0" smtClean="0"/>
              <a:t>m</a:t>
            </a:r>
            <a:r>
              <a:rPr lang="fr-FR" sz="1600" b="1" dirty="0" smtClean="0">
                <a:cs typeface="Calibri"/>
              </a:rPr>
              <a:t>ple : ISARA</a:t>
            </a:r>
            <a:endParaRPr lang="fr-FR" sz="1600" b="1" dirty="0"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914399"/>
            <a:ext cx="637567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575" y="2552699"/>
            <a:ext cx="6868518" cy="162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4442636"/>
            <a:ext cx="5614086" cy="241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456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enseignements en PASS à Lyon</a:t>
            </a:r>
            <a:endParaRPr lang="fr-FR" sz="2400" b="1" dirty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441895" y="1043395"/>
            <a:ext cx="3951784" cy="2991118"/>
            <a:chOff x="108520" y="986245"/>
            <a:chExt cx="4939730" cy="3738898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E4253EC8-932B-4FF4-A6EE-1CA19B48A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7687"/>
            <a:stretch>
              <a:fillRect/>
            </a:stretch>
          </p:blipFill>
          <p:spPr>
            <a:xfrm>
              <a:off x="108520" y="986245"/>
              <a:ext cx="3777680" cy="373889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E4253EC8-932B-4FF4-A6EE-1CA19B48A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4746" r="12132"/>
            <a:stretch>
              <a:fillRect/>
            </a:stretch>
          </p:blipFill>
          <p:spPr>
            <a:xfrm>
              <a:off x="3876675" y="986245"/>
              <a:ext cx="1171575" cy="3738898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219075" y="6550223"/>
            <a:ext cx="870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</a:t>
            </a:r>
            <a:r>
              <a:rPr lang="fr-FR" sz="1400" b="1" dirty="0" smtClean="0"/>
              <a:t>https://lyon-sud.univ-lyon1.fr/formation/pass-paces-1ere-annee/presentation-pass-rentree-2021-2022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50954" y="1050817"/>
            <a:ext cx="3969196" cy="2733920"/>
            <a:chOff x="4746179" y="1022242"/>
            <a:chExt cx="3969196" cy="2733920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1D6B6157-6AC3-40AC-93B3-7066CCDC1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7636"/>
            <a:stretch>
              <a:fillRect/>
            </a:stretch>
          </p:blipFill>
          <p:spPr>
            <a:xfrm>
              <a:off x="4746179" y="1022242"/>
              <a:ext cx="3038197" cy="273392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1D6B6157-6AC3-40AC-93B3-7066CCDC1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4771" r="12141"/>
            <a:stretch>
              <a:fillRect/>
            </a:stretch>
          </p:blipFill>
          <p:spPr>
            <a:xfrm>
              <a:off x="7776756" y="1022242"/>
              <a:ext cx="938619" cy="27339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4" y="819150"/>
            <a:ext cx="7451725" cy="55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entagone 11"/>
          <p:cNvSpPr/>
          <p:nvPr/>
        </p:nvSpPr>
        <p:spPr>
          <a:xfrm>
            <a:off x="0" y="0"/>
            <a:ext cx="5643418" cy="812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775" y="175568"/>
            <a:ext cx="424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</a:t>
            </a:r>
            <a:r>
              <a:rPr lang="fr-FR" sz="2400" b="1" dirty="0" smtClean="0"/>
              <a:t>admissions </a:t>
            </a:r>
            <a:r>
              <a:rPr lang="fr-FR" sz="2400" b="1" dirty="0" smtClean="0"/>
              <a:t>en PASS </a:t>
            </a:r>
            <a:r>
              <a:rPr lang="fr-FR" sz="2400" b="1" dirty="0" smtClean="0"/>
              <a:t>en 2021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3350" y="6334780"/>
            <a:ext cx="870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</a:t>
            </a:r>
            <a:r>
              <a:rPr lang="fr-FR" sz="1400" b="1" dirty="0" smtClean="0"/>
              <a:t>https://www.education.gouv.fr/analyse-des-voeux-et-affectations-dans-l-enseignement-superieur-des-bacheliers-2021-apres-la-reforme-327062</a:t>
            </a:r>
            <a:endParaRPr lang="fr-F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d14efc976675cce154dc6f50f0cb2db170402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424</Words>
  <Application>Microsoft Office PowerPoint</Application>
  <PresentationFormat>Affichage à l'écran (4:3)</PresentationFormat>
  <Paragraphs>145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SVT_au_lycee</dc:title>
  <dc:creator>Vincent Guili</dc:creator>
  <cp:lastModifiedBy>Vincent Guili</cp:lastModifiedBy>
  <cp:revision>328</cp:revision>
  <dcterms:created xsi:type="dcterms:W3CDTF">2019-03-06T15:18:25Z</dcterms:created>
  <dcterms:modified xsi:type="dcterms:W3CDTF">2022-01-27T18:23:11Z</dcterms:modified>
</cp:coreProperties>
</file>