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67" r:id="rId2"/>
    <p:sldId id="279" r:id="rId3"/>
    <p:sldId id="281" r:id="rId4"/>
    <p:sldId id="283" r:id="rId5"/>
    <p:sldId id="284" r:id="rId6"/>
    <p:sldId id="273" r:id="rId7"/>
    <p:sldId id="260" r:id="rId8"/>
    <p:sldId id="286" r:id="rId9"/>
    <p:sldId id="275" r:id="rId10"/>
    <p:sldId id="269" r:id="rId11"/>
    <p:sldId id="274" r:id="rId12"/>
    <p:sldId id="288" r:id="rId13"/>
    <p:sldId id="290" r:id="rId14"/>
    <p:sldId id="289" r:id="rId15"/>
    <p:sldId id="266" r:id="rId16"/>
    <p:sldId id="287" r:id="rId17"/>
    <p:sldId id="285"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FF00"/>
    <a:srgbClr val="0066FF"/>
    <a:srgbClr val="13D8ED"/>
    <a:srgbClr val="FF3300"/>
    <a:srgbClr val="00FF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494" autoAdjust="0"/>
    <p:restoredTop sz="94660"/>
  </p:normalViewPr>
  <p:slideViewPr>
    <p:cSldViewPr>
      <p:cViewPr>
        <p:scale>
          <a:sx n="100" d="100"/>
          <a:sy n="100" d="100"/>
        </p:scale>
        <p:origin x="-486" y="-15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576CFA-D6DF-42C6-8C25-100E2C0F2E73}"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fr-FR"/>
        </a:p>
      </dgm:t>
    </dgm:pt>
    <dgm:pt modelId="{CEC30252-5469-4D95-8303-49607A5B3044}">
      <dgm:prSet phldrT="[Texte]" custT="1"/>
      <dgm:spPr>
        <a:ln>
          <a:noFill/>
        </a:ln>
      </dgm:spPr>
      <dgm:t>
        <a:bodyPr/>
        <a:lstStyle/>
        <a:p>
          <a:r>
            <a:rPr lang="fr-FR" sz="6000" b="1" cap="none" spc="0" dirty="0" smtClean="0">
              <a:ln w="18000">
                <a:solidFill>
                  <a:srgbClr val="0066FF"/>
                </a:solidFill>
                <a:prstDash val="solid"/>
                <a:miter lim="800000"/>
              </a:ln>
              <a:solidFill>
                <a:schemeClr val="tx1"/>
              </a:solidFill>
              <a:effectLst>
                <a:outerShdw blurRad="25500" dist="23000" dir="7020000" algn="tl">
                  <a:srgbClr val="000000">
                    <a:alpha val="50000"/>
                  </a:srgbClr>
                </a:outerShdw>
              </a:effectLst>
            </a:rPr>
            <a:t>S</a:t>
          </a:r>
          <a:endParaRPr lang="fr-FR" sz="6000" b="1" cap="none" spc="0" dirty="0">
            <a:ln w="18000">
              <a:solidFill>
                <a:srgbClr val="0066FF"/>
              </a:solidFill>
              <a:prstDash val="solid"/>
              <a:miter lim="800000"/>
            </a:ln>
            <a:solidFill>
              <a:schemeClr val="tx1"/>
            </a:solidFill>
            <a:effectLst>
              <a:outerShdw blurRad="25500" dist="23000" dir="7020000" algn="tl">
                <a:srgbClr val="000000">
                  <a:alpha val="50000"/>
                </a:srgbClr>
              </a:outerShdw>
            </a:effectLst>
          </a:endParaRPr>
        </a:p>
      </dgm:t>
    </dgm:pt>
    <dgm:pt modelId="{726A46D2-343C-4D05-BD49-508E70AAAEA6}" type="parTrans" cxnId="{EE2B5EE3-0407-4A88-946D-F341B1835E9D}">
      <dgm:prSet/>
      <dgm:spPr/>
      <dgm:t>
        <a:bodyPr/>
        <a:lstStyle/>
        <a:p>
          <a:endParaRPr lang="fr-FR"/>
        </a:p>
      </dgm:t>
    </dgm:pt>
    <dgm:pt modelId="{4CE0E4A8-319F-4611-814E-BD05B54E343B}" type="sibTrans" cxnId="{EE2B5EE3-0407-4A88-946D-F341B1835E9D}">
      <dgm:prSet/>
      <dgm:spPr/>
      <dgm:t>
        <a:bodyPr/>
        <a:lstStyle/>
        <a:p>
          <a:endParaRPr lang="fr-FR"/>
        </a:p>
      </dgm:t>
    </dgm:pt>
    <dgm:pt modelId="{6CDF5F33-1A5A-4BD8-ADCF-749ECEC8A26D}">
      <dgm:prSet phldrT="[Texte]" custT="1"/>
      <dgm:spPr/>
      <dgm:t>
        <a:bodyPr/>
        <a:lstStyle/>
        <a:p>
          <a:r>
            <a:rPr lang="fr-FR" sz="6000" b="1" dirty="0" smtClean="0">
              <a:ln>
                <a:solidFill>
                  <a:srgbClr val="FF0066"/>
                </a:solidFill>
              </a:ln>
              <a:solidFill>
                <a:schemeClr val="tx1"/>
              </a:solidFill>
            </a:rPr>
            <a:t>V</a:t>
          </a:r>
          <a:endParaRPr lang="fr-FR" sz="6000" b="1" dirty="0">
            <a:ln>
              <a:solidFill>
                <a:srgbClr val="FF0066"/>
              </a:solidFill>
            </a:ln>
            <a:solidFill>
              <a:schemeClr val="tx1"/>
            </a:solidFill>
          </a:endParaRPr>
        </a:p>
      </dgm:t>
    </dgm:pt>
    <dgm:pt modelId="{32B8750A-2E9D-45E1-A1E8-EA6555D34E52}" type="parTrans" cxnId="{D28FCE61-69E6-4FAE-AD39-0654A2682285}">
      <dgm:prSet/>
      <dgm:spPr/>
      <dgm:t>
        <a:bodyPr/>
        <a:lstStyle/>
        <a:p>
          <a:endParaRPr lang="fr-FR"/>
        </a:p>
      </dgm:t>
    </dgm:pt>
    <dgm:pt modelId="{3FFCEE67-0CE9-4D5A-A167-2D585C0A223A}" type="sibTrans" cxnId="{D28FCE61-69E6-4FAE-AD39-0654A2682285}">
      <dgm:prSet/>
      <dgm:spPr/>
      <dgm:t>
        <a:bodyPr/>
        <a:lstStyle/>
        <a:p>
          <a:endParaRPr lang="fr-FR"/>
        </a:p>
      </dgm:t>
    </dgm:pt>
    <dgm:pt modelId="{BA4C5BE0-BC52-45D5-97B3-EABB5F7433FF}">
      <dgm:prSet phldrT="[Texte]" custT="1"/>
      <dgm:spPr/>
      <dgm:t>
        <a:bodyPr/>
        <a:lstStyle/>
        <a:p>
          <a:r>
            <a:rPr lang="fr-FR" sz="6000" b="1" dirty="0" smtClean="0">
              <a:ln>
                <a:solidFill>
                  <a:srgbClr val="FFFF00"/>
                </a:solidFill>
              </a:ln>
            </a:rPr>
            <a:t>T</a:t>
          </a:r>
          <a:endParaRPr lang="fr-FR" sz="6000" b="1" dirty="0">
            <a:ln>
              <a:solidFill>
                <a:srgbClr val="FFFF00"/>
              </a:solidFill>
            </a:ln>
          </a:endParaRPr>
        </a:p>
      </dgm:t>
    </dgm:pt>
    <dgm:pt modelId="{3E95CA77-51C5-481F-B84E-BBF0F936FEED}" type="parTrans" cxnId="{3E045DE7-857C-4CB5-AAAF-A6E30BDE8126}">
      <dgm:prSet/>
      <dgm:spPr/>
      <dgm:t>
        <a:bodyPr/>
        <a:lstStyle/>
        <a:p>
          <a:endParaRPr lang="fr-FR"/>
        </a:p>
      </dgm:t>
    </dgm:pt>
    <dgm:pt modelId="{EA8120F5-3BD3-4367-983F-5791E5C60028}" type="sibTrans" cxnId="{3E045DE7-857C-4CB5-AAAF-A6E30BDE8126}">
      <dgm:prSet/>
      <dgm:spPr/>
      <dgm:t>
        <a:bodyPr/>
        <a:lstStyle/>
        <a:p>
          <a:endParaRPr lang="fr-FR"/>
        </a:p>
      </dgm:t>
    </dgm:pt>
    <dgm:pt modelId="{D85A69CF-2ECF-47FC-9983-2340215475F5}" type="pres">
      <dgm:prSet presAssocID="{D0576CFA-D6DF-42C6-8C25-100E2C0F2E73}" presName="Name0" presStyleCnt="0">
        <dgm:presLayoutVars>
          <dgm:chMax val="7"/>
          <dgm:chPref val="7"/>
          <dgm:dir/>
          <dgm:animLvl val="lvl"/>
        </dgm:presLayoutVars>
      </dgm:prSet>
      <dgm:spPr/>
      <dgm:t>
        <a:bodyPr/>
        <a:lstStyle/>
        <a:p>
          <a:endParaRPr lang="fr-FR"/>
        </a:p>
      </dgm:t>
    </dgm:pt>
    <dgm:pt modelId="{E3572A99-A768-44CA-ADA8-D4767D222C55}" type="pres">
      <dgm:prSet presAssocID="{CEC30252-5469-4D95-8303-49607A5B3044}" presName="Accent1" presStyleCnt="0"/>
      <dgm:spPr/>
    </dgm:pt>
    <dgm:pt modelId="{DDD76A5B-53BC-44DB-9329-5E2D29139ECC}" type="pres">
      <dgm:prSet presAssocID="{CEC30252-5469-4D95-8303-49607A5B3044}" presName="Accent" presStyleLbl="node1" presStyleIdx="0" presStyleCnt="3" custScaleX="92019" custScaleY="92005"/>
      <dgm:spPr>
        <a:solidFill>
          <a:srgbClr val="13D8ED"/>
        </a:solidFill>
        <a:ln>
          <a:solidFill>
            <a:schemeClr val="tx2">
              <a:lumMod val="25000"/>
            </a:schemeClr>
          </a:solidFill>
        </a:ln>
      </dgm:spPr>
      <dgm:t>
        <a:bodyPr/>
        <a:lstStyle/>
        <a:p>
          <a:endParaRPr lang="fr-FR"/>
        </a:p>
      </dgm:t>
    </dgm:pt>
    <dgm:pt modelId="{AFBE5371-B046-428A-8EDA-C72D951F7A9C}" type="pres">
      <dgm:prSet presAssocID="{CEC30252-5469-4D95-8303-49607A5B3044}" presName="Parent1" presStyleLbl="revTx" presStyleIdx="0" presStyleCnt="3">
        <dgm:presLayoutVars>
          <dgm:chMax val="1"/>
          <dgm:chPref val="1"/>
          <dgm:bulletEnabled val="1"/>
        </dgm:presLayoutVars>
      </dgm:prSet>
      <dgm:spPr/>
      <dgm:t>
        <a:bodyPr/>
        <a:lstStyle/>
        <a:p>
          <a:endParaRPr lang="fr-FR"/>
        </a:p>
      </dgm:t>
    </dgm:pt>
    <dgm:pt modelId="{25D1F1CF-4F99-4348-87B1-3D71DE86E64F}" type="pres">
      <dgm:prSet presAssocID="{6CDF5F33-1A5A-4BD8-ADCF-749ECEC8A26D}" presName="Accent2" presStyleCnt="0"/>
      <dgm:spPr/>
    </dgm:pt>
    <dgm:pt modelId="{4A400BA3-CE1E-42CB-B94B-974A8954E481}" type="pres">
      <dgm:prSet presAssocID="{6CDF5F33-1A5A-4BD8-ADCF-749ECEC8A26D}" presName="Accent" presStyleLbl="node1" presStyleIdx="1" presStyleCnt="3" custScaleX="92019" custScaleY="92005" custLinFactNeighborX="-5579" custLinFactNeighborY="-3930"/>
      <dgm:spPr>
        <a:solidFill>
          <a:srgbClr val="FF0066"/>
        </a:solidFill>
        <a:ln>
          <a:solidFill>
            <a:srgbClr val="FF0066"/>
          </a:solidFill>
        </a:ln>
      </dgm:spPr>
      <dgm:t>
        <a:bodyPr/>
        <a:lstStyle/>
        <a:p>
          <a:endParaRPr lang="fr-FR"/>
        </a:p>
      </dgm:t>
    </dgm:pt>
    <dgm:pt modelId="{B0A90BF5-A46C-41D0-A0F7-590F6016AFCB}" type="pres">
      <dgm:prSet presAssocID="{6CDF5F33-1A5A-4BD8-ADCF-749ECEC8A26D}" presName="Parent2" presStyleLbl="revTx" presStyleIdx="1" presStyleCnt="3">
        <dgm:presLayoutVars>
          <dgm:chMax val="1"/>
          <dgm:chPref val="1"/>
          <dgm:bulletEnabled val="1"/>
        </dgm:presLayoutVars>
      </dgm:prSet>
      <dgm:spPr/>
      <dgm:t>
        <a:bodyPr/>
        <a:lstStyle/>
        <a:p>
          <a:endParaRPr lang="fr-FR"/>
        </a:p>
      </dgm:t>
    </dgm:pt>
    <dgm:pt modelId="{31CD8799-B85D-460E-A78B-0BF9B85F136B}" type="pres">
      <dgm:prSet presAssocID="{BA4C5BE0-BC52-45D5-97B3-EABB5F7433FF}" presName="Accent3" presStyleCnt="0"/>
      <dgm:spPr/>
    </dgm:pt>
    <dgm:pt modelId="{3340B2F8-337A-4692-974D-6B47E49D1F33}" type="pres">
      <dgm:prSet presAssocID="{BA4C5BE0-BC52-45D5-97B3-EABB5F7433FF}" presName="Accent" presStyleLbl="node1" presStyleIdx="2" presStyleCnt="3" custScaleX="96394" custScaleY="96355" custLinFactNeighborX="2857" custLinFactNeighborY="-6624"/>
      <dgm:spPr>
        <a:solidFill>
          <a:srgbClr val="FFFF00"/>
        </a:solidFill>
        <a:ln>
          <a:solidFill>
            <a:srgbClr val="FFC000"/>
          </a:solidFill>
        </a:ln>
      </dgm:spPr>
      <dgm:t>
        <a:bodyPr/>
        <a:lstStyle/>
        <a:p>
          <a:endParaRPr lang="fr-FR"/>
        </a:p>
      </dgm:t>
    </dgm:pt>
    <dgm:pt modelId="{BF549F4F-0264-4728-A6AE-553FD5BDD623}" type="pres">
      <dgm:prSet presAssocID="{BA4C5BE0-BC52-45D5-97B3-EABB5F7433FF}" presName="Parent3" presStyleLbl="revTx" presStyleIdx="2" presStyleCnt="3">
        <dgm:presLayoutVars>
          <dgm:chMax val="1"/>
          <dgm:chPref val="1"/>
          <dgm:bulletEnabled val="1"/>
        </dgm:presLayoutVars>
      </dgm:prSet>
      <dgm:spPr/>
      <dgm:t>
        <a:bodyPr/>
        <a:lstStyle/>
        <a:p>
          <a:endParaRPr lang="fr-FR"/>
        </a:p>
      </dgm:t>
    </dgm:pt>
  </dgm:ptLst>
  <dgm:cxnLst>
    <dgm:cxn modelId="{AE346361-034B-4971-987D-1E6DED2D6757}" type="presOf" srcId="{CEC30252-5469-4D95-8303-49607A5B3044}" destId="{AFBE5371-B046-428A-8EDA-C72D951F7A9C}" srcOrd="0" destOrd="0" presId="urn:microsoft.com/office/officeart/2009/layout/CircleArrowProcess"/>
    <dgm:cxn modelId="{32E1B383-3F98-4DA2-AB00-D8FADA8D8AB1}" type="presOf" srcId="{BA4C5BE0-BC52-45D5-97B3-EABB5F7433FF}" destId="{BF549F4F-0264-4728-A6AE-553FD5BDD623}" srcOrd="0" destOrd="0" presId="urn:microsoft.com/office/officeart/2009/layout/CircleArrowProcess"/>
    <dgm:cxn modelId="{3E045DE7-857C-4CB5-AAAF-A6E30BDE8126}" srcId="{D0576CFA-D6DF-42C6-8C25-100E2C0F2E73}" destId="{BA4C5BE0-BC52-45D5-97B3-EABB5F7433FF}" srcOrd="2" destOrd="0" parTransId="{3E95CA77-51C5-481F-B84E-BBF0F936FEED}" sibTransId="{EA8120F5-3BD3-4367-983F-5791E5C60028}"/>
    <dgm:cxn modelId="{587C2DC4-8C06-4295-9949-ED7C0B1EB94D}" type="presOf" srcId="{6CDF5F33-1A5A-4BD8-ADCF-749ECEC8A26D}" destId="{B0A90BF5-A46C-41D0-A0F7-590F6016AFCB}" srcOrd="0" destOrd="0" presId="urn:microsoft.com/office/officeart/2009/layout/CircleArrowProcess"/>
    <dgm:cxn modelId="{EE2B5EE3-0407-4A88-946D-F341B1835E9D}" srcId="{D0576CFA-D6DF-42C6-8C25-100E2C0F2E73}" destId="{CEC30252-5469-4D95-8303-49607A5B3044}" srcOrd="0" destOrd="0" parTransId="{726A46D2-343C-4D05-BD49-508E70AAAEA6}" sibTransId="{4CE0E4A8-319F-4611-814E-BD05B54E343B}"/>
    <dgm:cxn modelId="{D28FCE61-69E6-4FAE-AD39-0654A2682285}" srcId="{D0576CFA-D6DF-42C6-8C25-100E2C0F2E73}" destId="{6CDF5F33-1A5A-4BD8-ADCF-749ECEC8A26D}" srcOrd="1" destOrd="0" parTransId="{32B8750A-2E9D-45E1-A1E8-EA6555D34E52}" sibTransId="{3FFCEE67-0CE9-4D5A-A167-2D585C0A223A}"/>
    <dgm:cxn modelId="{2E8911B0-3C16-4DDB-9920-C668AF530EDA}" type="presOf" srcId="{D0576CFA-D6DF-42C6-8C25-100E2C0F2E73}" destId="{D85A69CF-2ECF-47FC-9983-2340215475F5}" srcOrd="0" destOrd="0" presId="urn:microsoft.com/office/officeart/2009/layout/CircleArrowProcess"/>
    <dgm:cxn modelId="{3A85B065-4EFE-4621-86F0-A012F84C6E15}" type="presParOf" srcId="{D85A69CF-2ECF-47FC-9983-2340215475F5}" destId="{E3572A99-A768-44CA-ADA8-D4767D222C55}" srcOrd="0" destOrd="0" presId="urn:microsoft.com/office/officeart/2009/layout/CircleArrowProcess"/>
    <dgm:cxn modelId="{302B2841-2C1D-48B8-9089-E68A6A5E6BD1}" type="presParOf" srcId="{E3572A99-A768-44CA-ADA8-D4767D222C55}" destId="{DDD76A5B-53BC-44DB-9329-5E2D29139ECC}" srcOrd="0" destOrd="0" presId="urn:microsoft.com/office/officeart/2009/layout/CircleArrowProcess"/>
    <dgm:cxn modelId="{AD9F9BEE-8212-4611-AA59-AF8D63E19312}" type="presParOf" srcId="{D85A69CF-2ECF-47FC-9983-2340215475F5}" destId="{AFBE5371-B046-428A-8EDA-C72D951F7A9C}" srcOrd="1" destOrd="0" presId="urn:microsoft.com/office/officeart/2009/layout/CircleArrowProcess"/>
    <dgm:cxn modelId="{D14CCF35-8A7E-4212-BC6D-E5103A2996BE}" type="presParOf" srcId="{D85A69CF-2ECF-47FC-9983-2340215475F5}" destId="{25D1F1CF-4F99-4348-87B1-3D71DE86E64F}" srcOrd="2" destOrd="0" presId="urn:microsoft.com/office/officeart/2009/layout/CircleArrowProcess"/>
    <dgm:cxn modelId="{20ED0743-765E-477F-9DFB-2899BA1BEAEB}" type="presParOf" srcId="{25D1F1CF-4F99-4348-87B1-3D71DE86E64F}" destId="{4A400BA3-CE1E-42CB-B94B-974A8954E481}" srcOrd="0" destOrd="0" presId="urn:microsoft.com/office/officeart/2009/layout/CircleArrowProcess"/>
    <dgm:cxn modelId="{37C5C2EA-028D-4C22-AFF3-DB14D88E8599}" type="presParOf" srcId="{D85A69CF-2ECF-47FC-9983-2340215475F5}" destId="{B0A90BF5-A46C-41D0-A0F7-590F6016AFCB}" srcOrd="3" destOrd="0" presId="urn:microsoft.com/office/officeart/2009/layout/CircleArrowProcess"/>
    <dgm:cxn modelId="{E89453ED-3FA5-40DE-95B3-1500D71A3146}" type="presParOf" srcId="{D85A69CF-2ECF-47FC-9983-2340215475F5}" destId="{31CD8799-B85D-460E-A78B-0BF9B85F136B}" srcOrd="4" destOrd="0" presId="urn:microsoft.com/office/officeart/2009/layout/CircleArrowProcess"/>
    <dgm:cxn modelId="{E67ACAA6-B187-40E4-BF6A-E4A920220A75}" type="presParOf" srcId="{31CD8799-B85D-460E-A78B-0BF9B85F136B}" destId="{3340B2F8-337A-4692-974D-6B47E49D1F33}" srcOrd="0" destOrd="0" presId="urn:microsoft.com/office/officeart/2009/layout/CircleArrowProcess"/>
    <dgm:cxn modelId="{E2C5CCEA-8012-4946-9D51-BB66FD8590E5}" type="presParOf" srcId="{D85A69CF-2ECF-47FC-9983-2340215475F5}" destId="{BF549F4F-0264-4728-A6AE-553FD5BDD623}" srcOrd="5" destOrd="0" presId="urn:microsoft.com/office/officeart/2009/layout/CircleArrowProcess"/>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76A5B-53BC-44DB-9329-5E2D29139ECC}">
      <dsp:nvSpPr>
        <dsp:cNvPr id="0" name=""/>
        <dsp:cNvSpPr/>
      </dsp:nvSpPr>
      <dsp:spPr>
        <a:xfrm>
          <a:off x="2419654" y="54424"/>
          <a:ext cx="1799994" cy="1799994"/>
        </a:xfrm>
        <a:prstGeom prst="circularArrow">
          <a:avLst>
            <a:gd name="adj1" fmla="val 10980"/>
            <a:gd name="adj2" fmla="val 1142322"/>
            <a:gd name="adj3" fmla="val 4500000"/>
            <a:gd name="adj4" fmla="val 10800000"/>
            <a:gd name="adj5" fmla="val 12500"/>
          </a:avLst>
        </a:prstGeom>
        <a:solidFill>
          <a:srgbClr val="13D8ED"/>
        </a:solidFill>
        <a:ln w="19050" cap="flat" cmpd="sng" algn="ctr">
          <a:solidFill>
            <a:schemeClr val="tx2">
              <a:lumMod val="25000"/>
            </a:schemeClr>
          </a:solidFill>
          <a:prstDash val="solid"/>
        </a:ln>
        <a:effectLst/>
      </dsp:spPr>
      <dsp:style>
        <a:lnRef idx="2">
          <a:scrgbClr r="0" g="0" b="0"/>
        </a:lnRef>
        <a:fillRef idx="1">
          <a:scrgbClr r="0" g="0" b="0"/>
        </a:fillRef>
        <a:effectRef idx="0">
          <a:scrgbClr r="0" g="0" b="0"/>
        </a:effectRef>
        <a:fontRef idx="minor">
          <a:schemeClr val="lt1"/>
        </a:fontRef>
      </dsp:style>
    </dsp:sp>
    <dsp:sp modelId="{AFBE5371-B046-428A-8EDA-C72D951F7A9C}">
      <dsp:nvSpPr>
        <dsp:cNvPr id="0" name=""/>
        <dsp:cNvSpPr/>
      </dsp:nvSpPr>
      <dsp:spPr>
        <a:xfrm>
          <a:off x="2773960" y="682540"/>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2667000">
            <a:lnSpc>
              <a:spcPct val="90000"/>
            </a:lnSpc>
            <a:spcBef>
              <a:spcPct val="0"/>
            </a:spcBef>
            <a:spcAft>
              <a:spcPct val="35000"/>
            </a:spcAft>
          </a:pPr>
          <a:r>
            <a:rPr lang="fr-FR" sz="6000" b="1" kern="1200" cap="none" spc="0" dirty="0" smtClean="0">
              <a:ln w="18000">
                <a:solidFill>
                  <a:srgbClr val="0066FF"/>
                </a:solidFill>
                <a:prstDash val="solid"/>
                <a:miter lim="800000"/>
              </a:ln>
              <a:solidFill>
                <a:schemeClr val="tx1"/>
              </a:solidFill>
              <a:effectLst>
                <a:outerShdw blurRad="25500" dist="23000" dir="7020000" algn="tl">
                  <a:srgbClr val="000000">
                    <a:alpha val="50000"/>
                  </a:srgbClr>
                </a:outerShdw>
              </a:effectLst>
            </a:rPr>
            <a:t>S</a:t>
          </a:r>
          <a:endParaRPr lang="fr-FR" sz="6000" b="1" kern="1200" cap="none" spc="0" dirty="0">
            <a:ln w="18000">
              <a:solidFill>
                <a:srgbClr val="0066FF"/>
              </a:solidFill>
              <a:prstDash val="solid"/>
              <a:miter lim="800000"/>
            </a:ln>
            <a:solidFill>
              <a:schemeClr val="tx1"/>
            </a:solidFill>
            <a:effectLst>
              <a:outerShdw blurRad="25500" dist="23000" dir="7020000" algn="tl">
                <a:srgbClr val="000000">
                  <a:alpha val="50000"/>
                </a:srgbClr>
              </a:outerShdw>
            </a:effectLst>
          </a:endParaRPr>
        </a:p>
      </dsp:txBody>
      <dsp:txXfrm>
        <a:off x="2773960" y="682540"/>
        <a:ext cx="1086973" cy="543356"/>
      </dsp:txXfrm>
    </dsp:sp>
    <dsp:sp modelId="{4A400BA3-CE1E-42CB-B94B-974A8954E481}">
      <dsp:nvSpPr>
        <dsp:cNvPr id="0" name=""/>
        <dsp:cNvSpPr/>
      </dsp:nvSpPr>
      <dsp:spPr>
        <a:xfrm>
          <a:off x="1767219" y="1101639"/>
          <a:ext cx="1799994" cy="1799994"/>
        </a:xfrm>
        <a:prstGeom prst="leftCircularArrow">
          <a:avLst>
            <a:gd name="adj1" fmla="val 10980"/>
            <a:gd name="adj2" fmla="val 1142322"/>
            <a:gd name="adj3" fmla="val 6300000"/>
            <a:gd name="adj4" fmla="val 18900000"/>
            <a:gd name="adj5" fmla="val 12500"/>
          </a:avLst>
        </a:prstGeom>
        <a:solidFill>
          <a:srgbClr val="FF0066"/>
        </a:solidFill>
        <a:ln w="19050" cap="flat" cmpd="sng" algn="ctr">
          <a:solidFill>
            <a:srgbClr val="FF0066"/>
          </a:solidFill>
          <a:prstDash val="solid"/>
        </a:ln>
        <a:effectLst/>
      </dsp:spPr>
      <dsp:style>
        <a:lnRef idx="2">
          <a:scrgbClr r="0" g="0" b="0"/>
        </a:lnRef>
        <a:fillRef idx="1">
          <a:scrgbClr r="0" g="0" b="0"/>
        </a:fillRef>
        <a:effectRef idx="0">
          <a:scrgbClr r="0" g="0" b="0"/>
        </a:effectRef>
        <a:fontRef idx="minor">
          <a:schemeClr val="lt1"/>
        </a:fontRef>
      </dsp:style>
    </dsp:sp>
    <dsp:sp modelId="{B0A90BF5-A46C-41D0-A0F7-590F6016AFCB}">
      <dsp:nvSpPr>
        <dsp:cNvPr id="0" name=""/>
        <dsp:cNvSpPr/>
      </dsp:nvSpPr>
      <dsp:spPr>
        <a:xfrm>
          <a:off x="2232861" y="1813144"/>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2667000">
            <a:lnSpc>
              <a:spcPct val="90000"/>
            </a:lnSpc>
            <a:spcBef>
              <a:spcPct val="0"/>
            </a:spcBef>
            <a:spcAft>
              <a:spcPct val="35000"/>
            </a:spcAft>
          </a:pPr>
          <a:r>
            <a:rPr lang="fr-FR" sz="6000" b="1" kern="1200" dirty="0" smtClean="0">
              <a:ln>
                <a:solidFill>
                  <a:srgbClr val="FF0066"/>
                </a:solidFill>
              </a:ln>
              <a:solidFill>
                <a:schemeClr val="tx1"/>
              </a:solidFill>
            </a:rPr>
            <a:t>V</a:t>
          </a:r>
          <a:endParaRPr lang="fr-FR" sz="6000" b="1" kern="1200" dirty="0">
            <a:ln>
              <a:solidFill>
                <a:srgbClr val="FF0066"/>
              </a:solidFill>
            </a:ln>
            <a:solidFill>
              <a:schemeClr val="tx1"/>
            </a:solidFill>
          </a:endParaRPr>
        </a:p>
      </dsp:txBody>
      <dsp:txXfrm>
        <a:off x="2232861" y="1813144"/>
        <a:ext cx="1086973" cy="543356"/>
      </dsp:txXfrm>
    </dsp:sp>
    <dsp:sp modelId="{3340B2F8-337A-4692-974D-6B47E49D1F33}">
      <dsp:nvSpPr>
        <dsp:cNvPr id="0" name=""/>
        <dsp:cNvSpPr/>
      </dsp:nvSpPr>
      <dsp:spPr>
        <a:xfrm>
          <a:off x="2559135" y="2278213"/>
          <a:ext cx="1620000" cy="1619994"/>
        </a:xfrm>
        <a:prstGeom prst="blockArc">
          <a:avLst>
            <a:gd name="adj1" fmla="val 13500000"/>
            <a:gd name="adj2" fmla="val 10800000"/>
            <a:gd name="adj3" fmla="val 12740"/>
          </a:avLst>
        </a:prstGeom>
        <a:solidFill>
          <a:srgbClr val="FFFF00"/>
        </a:solidFill>
        <a:ln w="1905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sp>
    <dsp:sp modelId="{BF549F4F-0264-4728-A6AE-553FD5BDD623}">
      <dsp:nvSpPr>
        <dsp:cNvPr id="0" name=""/>
        <dsp:cNvSpPr/>
      </dsp:nvSpPr>
      <dsp:spPr>
        <a:xfrm>
          <a:off x="2776532" y="2945375"/>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2667000">
            <a:lnSpc>
              <a:spcPct val="90000"/>
            </a:lnSpc>
            <a:spcBef>
              <a:spcPct val="0"/>
            </a:spcBef>
            <a:spcAft>
              <a:spcPct val="35000"/>
            </a:spcAft>
          </a:pPr>
          <a:r>
            <a:rPr lang="fr-FR" sz="6000" b="1" kern="1200" dirty="0" smtClean="0">
              <a:ln>
                <a:solidFill>
                  <a:srgbClr val="FFFF00"/>
                </a:solidFill>
              </a:ln>
            </a:rPr>
            <a:t>T</a:t>
          </a:r>
          <a:endParaRPr lang="fr-FR" sz="6000" b="1" kern="1200" dirty="0">
            <a:ln>
              <a:solidFill>
                <a:srgbClr val="FFFF00"/>
              </a:solidFill>
            </a:ln>
          </a:endParaRPr>
        </a:p>
      </dsp:txBody>
      <dsp:txXfrm>
        <a:off x="2776532" y="2945375"/>
        <a:ext cx="1086973" cy="54335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CF9B4E-CC41-49DB-8B95-7FFDED7D66C9}" type="datetimeFigureOut">
              <a:rPr lang="fr-FR" smtClean="0"/>
              <a:pPr/>
              <a:t>06/03/2022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C1F484-0852-4572-8F88-28D30D9DD6A1}" type="slidenum">
              <a:rPr lang="fr-FR" smtClean="0"/>
              <a:pPr/>
              <a:t>‹N°›</a:t>
            </a:fld>
            <a:endParaRPr lang="fr-FR"/>
          </a:p>
        </p:txBody>
      </p:sp>
    </p:spTree>
    <p:extLst>
      <p:ext uri="{BB962C8B-B14F-4D97-AF65-F5344CB8AC3E}">
        <p14:creationId xmlns:p14="http://schemas.microsoft.com/office/powerpoint/2010/main" val="173813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DC1F484-0852-4572-8F88-28D30D9DD6A1}"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DC1F484-0852-4572-8F88-28D30D9DD6A1}"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DC1F484-0852-4572-8F88-28D30D9DD6A1}"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DC1F484-0852-4572-8F88-28D30D9DD6A1}"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DC1F484-0852-4572-8F88-28D30D9DD6A1}"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DC1F484-0852-4572-8F88-28D30D9DD6A1}"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DC1F484-0852-4572-8F88-28D30D9DD6A1}"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DC1F484-0852-4572-8F88-28D30D9DD6A1}"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DC1F484-0852-4572-8F88-28D30D9DD6A1}" type="slidenum">
              <a:rPr lang="fr-FR" smtClean="0"/>
              <a:pPr/>
              <a:t>17</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DC1F484-0852-4572-8F88-28D30D9DD6A1}"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DC1F484-0852-4572-8F88-28D30D9DD6A1}"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DC1F484-0852-4572-8F88-28D30D9DD6A1}"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DC1F484-0852-4572-8F88-28D30D9DD6A1}"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80E6566-B56E-41FA-BB34-F3C7D686B80A}"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DC1F484-0852-4572-8F88-28D30D9DD6A1}"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DC1F484-0852-4572-8F88-28D30D9DD6A1}"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DC1F484-0852-4572-8F88-28D30D9DD6A1}"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8" name="Espace réservé de la date 27"/>
          <p:cNvSpPr>
            <a:spLocks noGrp="1"/>
          </p:cNvSpPr>
          <p:nvPr>
            <p:ph type="dt" sz="half" idx="10"/>
          </p:nvPr>
        </p:nvSpPr>
        <p:spPr/>
        <p:txBody>
          <a:bodyPr/>
          <a:lstStyle/>
          <a:p>
            <a:fld id="{C19109AD-CA9E-4E33-91BC-7507D0D981FA}" type="datetimeFigureOut">
              <a:rPr lang="fr-FR" smtClean="0"/>
              <a:pPr/>
              <a:t>06/03/2022</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C8877B43-359B-49AA-8FEA-91CB8A57E145}" type="slidenum">
              <a:rPr lang="fr-FR" smtClean="0"/>
              <a:pPr/>
              <a:t>‹N°›</a:t>
            </a:fld>
            <a:endParaRPr lang="fr-F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r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fr-FR" smtClean="0"/>
              <a:t>Cliquez pour modifier le style du titre</a:t>
            </a:r>
            <a:endParaRPr kumimoji="0" lang="en-US"/>
          </a:p>
        </p:txBody>
      </p:sp>
      <p:sp>
        <p:nvSpPr>
          <p:cNvPr id="9" name="Sous-titr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19109AD-CA9E-4E33-91BC-7507D0D981FA}" type="datetimeFigureOut">
              <a:rPr lang="fr-FR" smtClean="0"/>
              <a:pPr/>
              <a:t>06/03/2022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8877B43-359B-49AA-8FEA-91CB8A57E14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981200" cy="5851525"/>
          </a:xfrm>
        </p:spPr>
        <p:txBody>
          <a:bodyPr vert="eaVert" anchor="ct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5867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19109AD-CA9E-4E33-91BC-7507D0D981FA}" type="datetimeFigureOut">
              <a:rPr lang="fr-FR" smtClean="0"/>
              <a:pPr/>
              <a:t>06/03/2022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8877B43-359B-49AA-8FEA-91CB8A57E14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19109AD-CA9E-4E33-91BC-7507D0D981FA}" type="datetimeFigureOut">
              <a:rPr lang="fr-FR" smtClean="0"/>
              <a:pPr/>
              <a:t>06/03/2022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8877B43-359B-49AA-8FEA-91CB8A57E14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4" name="Forme libre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orme libre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orme libre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orme libre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orme libre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orme libre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orme libre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orme libre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orme libre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orme libre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orme libre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orme libre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orme libre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Espace réservé du texte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C19109AD-CA9E-4E33-91BC-7507D0D981FA}" type="datetimeFigureOut">
              <a:rPr lang="fr-FR" smtClean="0"/>
              <a:pPr/>
              <a:t>06/03/2022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8877B43-359B-49AA-8FEA-91CB8A57E145}" type="slidenum">
              <a:rPr lang="fr-FR" smtClean="0"/>
              <a:pPr/>
              <a:t>‹N°›</a:t>
            </a:fld>
            <a:endParaRPr lang="fr-F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fr-FR" smtClean="0"/>
              <a:t>Cliquez pour modifier le style du titre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12064"/>
            <a:ext cx="8229600" cy="9144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19109AD-CA9E-4E33-91BC-7507D0D981FA}" type="datetimeFigureOut">
              <a:rPr lang="fr-FR" smtClean="0"/>
              <a:pPr/>
              <a:t>06/03/2022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8877B43-359B-49AA-8FEA-91CB8A57E14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504824" y="512064"/>
            <a:ext cx="7772400" cy="914400"/>
          </a:xfrm>
        </p:spPr>
        <p:txBody>
          <a:bodyPr anchor="t"/>
          <a:lstStyle>
            <a:lvl1pPr>
              <a:defRPr sz="400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C19109AD-CA9E-4E33-91BC-7507D0D981FA}" type="datetimeFigureOut">
              <a:rPr lang="fr-FR" smtClean="0"/>
              <a:pPr/>
              <a:t>06/03/2022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8877B43-359B-49AA-8FEA-91CB8A57E145}" type="slidenum">
              <a:rPr lang="fr-FR" smtClean="0"/>
              <a:pPr/>
              <a:t>‹N°›</a:t>
            </a:fld>
            <a:endParaRPr lang="fr-F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914400"/>
          </a:xfrm>
        </p:spPr>
        <p:txBody>
          <a:bodyPr/>
          <a:lstStyle>
            <a:lvl1pPr>
              <a:defRPr sz="4000" cap="none" baseline="0"/>
            </a:lvl1pPr>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C19109AD-CA9E-4E33-91BC-7507D0D981FA}" type="datetimeFigureOut">
              <a:rPr lang="fr-FR" smtClean="0"/>
              <a:pPr/>
              <a:t>06/03/2022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8877B43-359B-49AA-8FEA-91CB8A57E14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9109AD-CA9E-4E33-91BC-7507D0D981FA}" type="datetimeFigureOut">
              <a:rPr lang="fr-FR" smtClean="0"/>
              <a:pPr/>
              <a:t>06/03/2022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8877B43-359B-49AA-8FEA-91CB8A57E14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273050"/>
            <a:ext cx="8229600" cy="1162050"/>
          </a:xfrm>
        </p:spPr>
        <p:txBody>
          <a:bodyPr anchor="ctr"/>
          <a:lstStyle>
            <a:lvl1pPr algn="l">
              <a:buNone/>
              <a:defRPr sz="3600" b="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19109AD-CA9E-4E33-91BC-7507D0D981FA}" type="datetimeFigureOut">
              <a:rPr lang="fr-FR" smtClean="0"/>
              <a:pPr/>
              <a:t>06/03/2022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8877B43-359B-49AA-8FEA-91CB8A57E14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Connecteur droit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e 9"/>
          <p:cNvGrpSpPr/>
          <p:nvPr/>
        </p:nvGrpSpPr>
        <p:grpSpPr>
          <a:xfrm rot="5400000">
            <a:off x="8514581" y="1219200"/>
            <a:ext cx="132763" cy="128466"/>
            <a:chOff x="6668087" y="1297746"/>
            <a:chExt cx="161840" cy="156602"/>
          </a:xfrm>
        </p:grpSpPr>
        <p:cxnSp>
          <p:nvCxnSpPr>
            <p:cNvPr id="15" name="Connecteur droit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r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grpSp>
        <p:nvGrpSpPr>
          <p:cNvPr id="14" name="Groupe 13"/>
          <p:cNvGrpSpPr/>
          <p:nvPr/>
        </p:nvGrpSpPr>
        <p:grpSpPr>
          <a:xfrm rot="5400000">
            <a:off x="8666981" y="1371600"/>
            <a:ext cx="132763" cy="128466"/>
            <a:chOff x="6668087" y="1297746"/>
            <a:chExt cx="161840" cy="156602"/>
          </a:xfrm>
        </p:grpSpPr>
        <p:cxnSp>
          <p:nvCxnSpPr>
            <p:cNvPr id="11" name="Connecteur droit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e 17"/>
          <p:cNvGrpSpPr/>
          <p:nvPr/>
        </p:nvGrpSpPr>
        <p:grpSpPr>
          <a:xfrm rot="5400000">
            <a:off x="8320088" y="1474763"/>
            <a:ext cx="132763" cy="128466"/>
            <a:chOff x="6668087" y="1297746"/>
            <a:chExt cx="161840" cy="156602"/>
          </a:xfrm>
        </p:grpSpPr>
        <p:cxnSp>
          <p:nvCxnSpPr>
            <p:cNvPr id="19" name="Connecteur droit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Espace réservé de la date 4"/>
          <p:cNvSpPr>
            <a:spLocks noGrp="1"/>
          </p:cNvSpPr>
          <p:nvPr>
            <p:ph type="dt" sz="half" idx="10"/>
          </p:nvPr>
        </p:nvSpPr>
        <p:spPr>
          <a:xfrm>
            <a:off x="6477000" y="55499"/>
            <a:ext cx="2133600" cy="365125"/>
          </a:xfrm>
        </p:spPr>
        <p:txBody>
          <a:bodyPr/>
          <a:lstStyle/>
          <a:p>
            <a:fld id="{C19109AD-CA9E-4E33-91BC-7507D0D981FA}" type="datetimeFigureOut">
              <a:rPr lang="fr-FR" smtClean="0"/>
              <a:pPr/>
              <a:t>06/03/2022</a:t>
            </a:fld>
            <a:endParaRPr lang="fr-FR"/>
          </a:p>
        </p:txBody>
      </p:sp>
      <p:sp>
        <p:nvSpPr>
          <p:cNvPr id="6" name="Espace réservé du pied de page 5"/>
          <p:cNvSpPr>
            <a:spLocks noGrp="1"/>
          </p:cNvSpPr>
          <p:nvPr>
            <p:ph type="ftr" sz="quarter" idx="11"/>
          </p:nvPr>
        </p:nvSpPr>
        <p:spPr>
          <a:xfrm>
            <a:off x="914400" y="55499"/>
            <a:ext cx="5562600" cy="365125"/>
          </a:xfrm>
        </p:spPr>
        <p:txBody>
          <a:bodyPr/>
          <a:lstStyle/>
          <a:p>
            <a:endParaRPr lang="fr-FR"/>
          </a:p>
        </p:txBody>
      </p:sp>
      <p:sp>
        <p:nvSpPr>
          <p:cNvPr id="7" name="Espace réservé du numéro de diapositive 6"/>
          <p:cNvSpPr>
            <a:spLocks noGrp="1"/>
          </p:cNvSpPr>
          <p:nvPr>
            <p:ph type="sldNum" sz="quarter" idx="12"/>
          </p:nvPr>
        </p:nvSpPr>
        <p:spPr>
          <a:xfrm>
            <a:off x="8610600" y="55499"/>
            <a:ext cx="457200" cy="365125"/>
          </a:xfrm>
        </p:spPr>
        <p:txBody>
          <a:bodyPr/>
          <a:lstStyle/>
          <a:p>
            <a:fld id="{C8877B43-359B-49AA-8FEA-91CB8A57E14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914400" y="512064"/>
            <a:ext cx="7772400" cy="914400"/>
          </a:xfrm>
          <a:prstGeom prst="rect">
            <a:avLst/>
          </a:prstGeom>
        </p:spPr>
        <p:txBody>
          <a:bodyPr vert="horz" anchor="t">
            <a:no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C19109AD-CA9E-4E33-91BC-7507D0D981FA}" type="datetimeFigureOut">
              <a:rPr lang="fr-FR" smtClean="0"/>
              <a:pPr/>
              <a:t>06/03/2022</a:t>
            </a:fld>
            <a:endParaRPr lang="fr-FR"/>
          </a:p>
        </p:txBody>
      </p:sp>
      <p:sp>
        <p:nvSpPr>
          <p:cNvPr id="3" name="Espace réservé du pied de page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fr-FR"/>
          </a:p>
        </p:txBody>
      </p:sp>
      <p:sp>
        <p:nvSpPr>
          <p:cNvPr id="23" name="Espace réservé du numéro de diapositive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C8877B43-359B-49AA-8FEA-91CB8A57E145}"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jpe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13" Type="http://schemas.microsoft.com/office/2007/relationships/hdphoto" Target="../media/hdphoto4.wdp"/><Relationship Id="rId18" Type="http://schemas.openxmlformats.org/officeDocument/2006/relationships/image" Target="../media/image36.png"/><Relationship Id="rId26" Type="http://schemas.openxmlformats.org/officeDocument/2006/relationships/diagramQuickStyle" Target="../diagrams/quickStyle1.xml"/><Relationship Id="rId3" Type="http://schemas.openxmlformats.org/officeDocument/2006/relationships/hyperlink" Target="https://www.google.com/imgres?imgurl=https://9fc6ff.medialib.edu.glogster.com/icwS9HgJCve8QFh7dQO0/media/19/1917e928b1de6ce2441d42f3ef511ec0a6b2070f/bp20.jpg&amp;imgrefurl=https://edu.glogster.com/glog/congo/1vcu0tr72j7?=glogpedia-source&amp;docid=B-7vh4QJJstLqM&amp;tbnid=1hIPF2UKyKd1qM:&amp;vet=1&amp;w=990&amp;h=659&amp;safe=strict&amp;client=firefox-b&amp;bih=612&amp;biw=1024&amp;ved=2ahUKEwib7JrT2-3fAhXLyIUKHU3oAi4QxiAoAnoECAEQFA&amp;iact=c&amp;ictx=1" TargetMode="External"/><Relationship Id="rId21" Type="http://schemas.openxmlformats.org/officeDocument/2006/relationships/image" Target="../media/image61.png"/><Relationship Id="rId7" Type="http://schemas.openxmlformats.org/officeDocument/2006/relationships/image" Target="../media/image30.png"/><Relationship Id="rId12" Type="http://schemas.openxmlformats.org/officeDocument/2006/relationships/image" Target="../media/image60.png"/><Relationship Id="rId17" Type="http://schemas.microsoft.com/office/2007/relationships/hdphoto" Target="../media/hdphoto1.wdp"/><Relationship Id="rId25" Type="http://schemas.openxmlformats.org/officeDocument/2006/relationships/diagramLayout" Target="../diagrams/layout1.xml"/><Relationship Id="rId2" Type="http://schemas.openxmlformats.org/officeDocument/2006/relationships/notesSlide" Target="../notesSlides/notesSlide17.xml"/><Relationship Id="rId16" Type="http://schemas.openxmlformats.org/officeDocument/2006/relationships/image" Target="../media/image35.pn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4.jpeg"/><Relationship Id="rId24" Type="http://schemas.openxmlformats.org/officeDocument/2006/relationships/diagramData" Target="../diagrams/data1.xml"/><Relationship Id="rId5" Type="http://schemas.openxmlformats.org/officeDocument/2006/relationships/image" Target="../media/image57.png"/><Relationship Id="rId15" Type="http://schemas.microsoft.com/office/2007/relationships/hdphoto" Target="../media/hdphoto5.wdp"/><Relationship Id="rId23" Type="http://schemas.microsoft.com/office/2007/relationships/hdphoto" Target="../media/hdphoto3.wdp"/><Relationship Id="rId28" Type="http://schemas.microsoft.com/office/2007/relationships/diagramDrawing" Target="../diagrams/drawing1.xml"/><Relationship Id="rId10" Type="http://schemas.openxmlformats.org/officeDocument/2006/relationships/image" Target="../media/image59.jpeg"/><Relationship Id="rId19" Type="http://schemas.microsoft.com/office/2007/relationships/hdphoto" Target="../media/hdphoto2.wdp"/><Relationship Id="rId4" Type="http://schemas.openxmlformats.org/officeDocument/2006/relationships/image" Target="../media/image27.png"/><Relationship Id="rId9" Type="http://schemas.openxmlformats.org/officeDocument/2006/relationships/image" Target="../media/image58.png"/><Relationship Id="rId14" Type="http://schemas.openxmlformats.org/officeDocument/2006/relationships/image" Target="../media/image42.png"/><Relationship Id="rId22" Type="http://schemas.openxmlformats.org/officeDocument/2006/relationships/image" Target="../media/image39.png"/><Relationship Id="rId27" Type="http://schemas.openxmlformats.org/officeDocument/2006/relationships/diagramColors" Target="../diagrams/colors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microsoft.com/office/2007/relationships/hdphoto" Target="../media/hdphoto1.wdp"/><Relationship Id="rId18" Type="http://schemas.openxmlformats.org/officeDocument/2006/relationships/image" Target="../media/image39.png"/><Relationship Id="rId3" Type="http://schemas.openxmlformats.org/officeDocument/2006/relationships/hyperlink" Target="https://www.google.com/imgres?imgurl=https://9fc6ff.medialib.edu.glogster.com/icwS9HgJCve8QFh7dQO0/media/19/1917e928b1de6ce2441d42f3ef511ec0a6b2070f/bp20.jpg&amp;imgrefurl=https://edu.glogster.com/glog/congo/1vcu0tr72j7?=glogpedia-source&amp;docid=B-7vh4QJJstLqM&amp;tbnid=1hIPF2UKyKd1qM:&amp;vet=1&amp;w=990&amp;h=659&amp;safe=strict&amp;client=firefox-b&amp;bih=612&amp;biw=1024&amp;ved=2ahUKEwib7JrT2-3fAhXLyIUKHU3oAi4QxiAoAnoECAEQFA&amp;iact=c&amp;ictx=1" TargetMode="External"/><Relationship Id="rId21" Type="http://schemas.openxmlformats.org/officeDocument/2006/relationships/image" Target="../media/image41.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38.png"/><Relationship Id="rId2" Type="http://schemas.openxmlformats.org/officeDocument/2006/relationships/notesSlide" Target="../notesSlides/notesSlide7.xml"/><Relationship Id="rId16" Type="http://schemas.openxmlformats.org/officeDocument/2006/relationships/image" Target="../media/image37.png"/><Relationship Id="rId20"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4.jpeg"/><Relationship Id="rId24" Type="http://schemas.microsoft.com/office/2007/relationships/hdphoto" Target="../media/hdphoto5.wdp"/><Relationship Id="rId5" Type="http://schemas.openxmlformats.org/officeDocument/2006/relationships/image" Target="../media/image28.jpeg"/><Relationship Id="rId15" Type="http://schemas.microsoft.com/office/2007/relationships/hdphoto" Target="../media/hdphoto2.wdp"/><Relationship Id="rId23" Type="http://schemas.openxmlformats.org/officeDocument/2006/relationships/image" Target="../media/image42.png"/><Relationship Id="rId10" Type="http://schemas.openxmlformats.org/officeDocument/2006/relationships/image" Target="../media/image33.jpeg"/><Relationship Id="rId19" Type="http://schemas.microsoft.com/office/2007/relationships/hdphoto" Target="../media/hdphoto3.wdp"/><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6.png"/><Relationship Id="rId22"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ésultat de recherche d'images pour &quot;gif adn&quot;"/>
          <p:cNvPicPr>
            <a:picLocks noChangeAspect="1" noChangeArrowheads="1" noCrop="1"/>
          </p:cNvPicPr>
          <p:nvPr/>
        </p:nvPicPr>
        <p:blipFill>
          <a:blip r:embed="rId3" cstate="print"/>
          <a:srcRect/>
          <a:stretch>
            <a:fillRect/>
          </a:stretch>
        </p:blipFill>
        <p:spPr bwMode="auto">
          <a:xfrm>
            <a:off x="323528" y="0"/>
            <a:ext cx="12192000" cy="6858000"/>
          </a:xfrm>
          <a:prstGeom prst="rect">
            <a:avLst/>
          </a:prstGeom>
          <a:noFill/>
        </p:spPr>
      </p:pic>
      <p:sp>
        <p:nvSpPr>
          <p:cNvPr id="2" name="Titre 1"/>
          <p:cNvSpPr>
            <a:spLocks noGrp="1"/>
          </p:cNvSpPr>
          <p:nvPr>
            <p:ph type="ctrTitle"/>
          </p:nvPr>
        </p:nvSpPr>
        <p:spPr>
          <a:xfrm>
            <a:off x="35496" y="2060848"/>
            <a:ext cx="5514976" cy="4464496"/>
          </a:xfrm>
        </p:spPr>
        <p:txBody>
          <a:bodyPr/>
          <a:lstStyle/>
          <a:p>
            <a:pPr algn="ctr"/>
            <a:r>
              <a:rPr lang="fr-FR" sz="7200" dirty="0" smtClean="0">
                <a:solidFill>
                  <a:schemeClr val="accent4">
                    <a:lumMod val="60000"/>
                    <a:lumOff val="40000"/>
                  </a:schemeClr>
                </a:solidFill>
                <a:latin typeface="Arial" pitchFamily="34" charset="0"/>
                <a:cs typeface="Arial" pitchFamily="34" charset="0"/>
              </a:rPr>
              <a:t>S</a:t>
            </a:r>
            <a:r>
              <a:rPr lang="fr-FR" sz="5400" dirty="0" smtClean="0">
                <a:latin typeface="Arial" pitchFamily="34" charset="0"/>
                <a:cs typeface="Arial" pitchFamily="34" charset="0"/>
              </a:rPr>
              <a:t>ciences </a:t>
            </a:r>
            <a:br>
              <a:rPr lang="fr-FR" sz="5400" dirty="0" smtClean="0">
                <a:latin typeface="Arial" pitchFamily="34" charset="0"/>
                <a:cs typeface="Arial" pitchFamily="34" charset="0"/>
              </a:rPr>
            </a:br>
            <a:r>
              <a:rPr lang="fr-FR" sz="5400" dirty="0" smtClean="0">
                <a:latin typeface="Arial" pitchFamily="34" charset="0"/>
                <a:cs typeface="Arial" pitchFamily="34" charset="0"/>
              </a:rPr>
              <a:t>de la </a:t>
            </a:r>
            <a:r>
              <a:rPr lang="fr-FR" sz="7200" dirty="0" smtClean="0">
                <a:solidFill>
                  <a:schemeClr val="accent4">
                    <a:lumMod val="60000"/>
                    <a:lumOff val="40000"/>
                  </a:schemeClr>
                </a:solidFill>
                <a:latin typeface="Arial" pitchFamily="34" charset="0"/>
                <a:cs typeface="Arial" pitchFamily="34" charset="0"/>
              </a:rPr>
              <a:t>v</a:t>
            </a:r>
            <a:r>
              <a:rPr lang="fr-FR" sz="5400" dirty="0" smtClean="0">
                <a:latin typeface="Arial" pitchFamily="34" charset="0"/>
                <a:cs typeface="Arial" pitchFamily="34" charset="0"/>
              </a:rPr>
              <a:t>ie </a:t>
            </a:r>
            <a:br>
              <a:rPr lang="fr-FR" sz="5400" dirty="0" smtClean="0">
                <a:latin typeface="Arial" pitchFamily="34" charset="0"/>
                <a:cs typeface="Arial" pitchFamily="34" charset="0"/>
              </a:rPr>
            </a:br>
            <a:r>
              <a:rPr lang="fr-FR" sz="5400" dirty="0" smtClean="0">
                <a:latin typeface="Arial" pitchFamily="34" charset="0"/>
                <a:cs typeface="Arial" pitchFamily="34" charset="0"/>
              </a:rPr>
              <a:t>et de la </a:t>
            </a:r>
            <a:r>
              <a:rPr lang="fr-FR" sz="7200" dirty="0" smtClean="0">
                <a:solidFill>
                  <a:schemeClr val="accent4">
                    <a:lumMod val="60000"/>
                    <a:lumOff val="40000"/>
                  </a:schemeClr>
                </a:solidFill>
                <a:latin typeface="Arial" pitchFamily="34" charset="0"/>
                <a:cs typeface="Arial" pitchFamily="34" charset="0"/>
              </a:rPr>
              <a:t>T</a:t>
            </a:r>
            <a:r>
              <a:rPr lang="fr-FR" sz="5400" dirty="0" smtClean="0">
                <a:latin typeface="Arial" pitchFamily="34" charset="0"/>
                <a:cs typeface="Arial" pitchFamily="34" charset="0"/>
              </a:rPr>
              <a:t>erre</a:t>
            </a:r>
            <a:endParaRPr lang="fr-FR" sz="5400" dirty="0">
              <a:latin typeface="Arial" pitchFamily="34" charset="0"/>
              <a:cs typeface="Arial" pitchFamily="34" charset="0"/>
            </a:endParaRPr>
          </a:p>
        </p:txBody>
      </p:sp>
      <p:sp>
        <p:nvSpPr>
          <p:cNvPr id="3" name="Sous-titre 2"/>
          <p:cNvSpPr>
            <a:spLocks noGrp="1"/>
          </p:cNvSpPr>
          <p:nvPr>
            <p:ph type="subTitle" idx="1"/>
          </p:nvPr>
        </p:nvSpPr>
        <p:spPr>
          <a:xfrm>
            <a:off x="395536" y="260648"/>
            <a:ext cx="2592288" cy="1214446"/>
          </a:xfrm>
        </p:spPr>
        <p:txBody>
          <a:bodyPr>
            <a:normAutofit fontScale="70000" lnSpcReduction="20000"/>
          </a:bodyPr>
          <a:lstStyle/>
          <a:p>
            <a:pPr algn="r"/>
            <a:endParaRPr lang="fr-FR" sz="1400" i="1" dirty="0">
              <a:latin typeface="Arial" pitchFamily="34" charset="0"/>
              <a:cs typeface="Arial" pitchFamily="34" charset="0"/>
            </a:endParaRPr>
          </a:p>
          <a:p>
            <a:pPr algn="r"/>
            <a:endParaRPr lang="fr-FR" sz="1400" i="1" dirty="0" smtClean="0">
              <a:latin typeface="Arial" pitchFamily="34" charset="0"/>
              <a:cs typeface="Arial" pitchFamily="34" charset="0"/>
            </a:endParaRPr>
          </a:p>
          <a:p>
            <a:pPr algn="ctr"/>
            <a:r>
              <a:rPr lang="fr-FR" sz="3200" dirty="0" smtClean="0">
                <a:latin typeface="Arial" pitchFamily="34" charset="0"/>
                <a:cs typeface="Arial" pitchFamily="34" charset="0"/>
              </a:rPr>
              <a:t>1</a:t>
            </a:r>
            <a:r>
              <a:rPr lang="fr-FR" sz="3200" baseline="30000" dirty="0" smtClean="0">
                <a:latin typeface="Arial" pitchFamily="34" charset="0"/>
                <a:cs typeface="Arial" pitchFamily="34" charset="0"/>
              </a:rPr>
              <a:t>ère</a:t>
            </a:r>
            <a:r>
              <a:rPr lang="fr-FR" sz="3200" dirty="0" smtClean="0">
                <a:latin typeface="Arial" pitchFamily="34" charset="0"/>
                <a:cs typeface="Arial" pitchFamily="34" charset="0"/>
              </a:rPr>
              <a:t> - ENSEIGNEMENT DE SPECIALITE</a:t>
            </a:r>
            <a:endParaRPr lang="fr-FR" sz="3200" dirty="0">
              <a:latin typeface="Arial" pitchFamily="34" charset="0"/>
              <a:cs typeface="Arial" pitchFamily="34" charset="0"/>
            </a:endParaRPr>
          </a:p>
        </p:txBody>
      </p:sp>
      <p:sp>
        <p:nvSpPr>
          <p:cNvPr id="4" name="Rectangle 3"/>
          <p:cNvSpPr/>
          <p:nvPr/>
        </p:nvSpPr>
        <p:spPr>
          <a:xfrm>
            <a:off x="0" y="0"/>
            <a:ext cx="341784"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141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nvSpPr>
        <p:spPr>
          <a:xfrm>
            <a:off x="467544" y="332656"/>
            <a:ext cx="5976664" cy="646331"/>
          </a:xfrm>
          <a:prstGeom prst="rect">
            <a:avLst/>
          </a:prstGeom>
          <a:noFill/>
        </p:spPr>
        <p:txBody>
          <a:bodyPr wrap="square" rtlCol="0">
            <a:spAutoFit/>
          </a:bodyPr>
          <a:lstStyle/>
          <a:p>
            <a:r>
              <a:rPr lang="fr-FR" sz="3600" b="1" cap="small" dirty="0" smtClean="0">
                <a:solidFill>
                  <a:schemeClr val="accent4">
                    <a:lumMod val="60000"/>
                    <a:lumOff val="40000"/>
                  </a:schemeClr>
                </a:solidFill>
              </a:rPr>
              <a:t>Des </a:t>
            </a:r>
            <a:r>
              <a:rPr lang="fr-FR" sz="3600" b="1" cap="all" dirty="0" err="1" smtClean="0">
                <a:solidFill>
                  <a:schemeClr val="accent4">
                    <a:lumMod val="60000"/>
                    <a:lumOff val="40000"/>
                  </a:schemeClr>
                </a:solidFill>
              </a:rPr>
              <a:t>capacitÉs</a:t>
            </a:r>
            <a:r>
              <a:rPr lang="fr-FR" sz="3600" b="1" cap="all" dirty="0" smtClean="0">
                <a:solidFill>
                  <a:schemeClr val="accent4">
                    <a:lumMod val="60000"/>
                    <a:lumOff val="40000"/>
                  </a:schemeClr>
                </a:solidFill>
              </a:rPr>
              <a:t> </a:t>
            </a:r>
            <a:r>
              <a:rPr lang="fr-FR" sz="3600" b="1" dirty="0" smtClean="0">
                <a:solidFill>
                  <a:schemeClr val="accent4">
                    <a:lumMod val="60000"/>
                    <a:lumOff val="40000"/>
                  </a:schemeClr>
                </a:solidFill>
              </a:rPr>
              <a:t>essentielles</a:t>
            </a:r>
            <a:r>
              <a:rPr lang="fr-FR" sz="3600" b="1" cap="all" dirty="0" smtClean="0">
                <a:solidFill>
                  <a:schemeClr val="accent4">
                    <a:lumMod val="60000"/>
                    <a:lumOff val="40000"/>
                  </a:schemeClr>
                </a:solidFill>
              </a:rPr>
              <a:t> </a:t>
            </a:r>
            <a:endParaRPr lang="fr-FR" sz="3600" b="1" cap="all" dirty="0">
              <a:solidFill>
                <a:schemeClr val="accent4">
                  <a:lumMod val="60000"/>
                  <a:lumOff val="40000"/>
                </a:schemeClr>
              </a:solidFill>
            </a:endParaRPr>
          </a:p>
        </p:txBody>
      </p:sp>
      <p:grpSp>
        <p:nvGrpSpPr>
          <p:cNvPr id="18" name="Groupe 17"/>
          <p:cNvGrpSpPr/>
          <p:nvPr/>
        </p:nvGrpSpPr>
        <p:grpSpPr>
          <a:xfrm>
            <a:off x="716809" y="1268760"/>
            <a:ext cx="2631055" cy="1511051"/>
            <a:chOff x="395536" y="908720"/>
            <a:chExt cx="2631055" cy="1511051"/>
          </a:xfrm>
        </p:grpSpPr>
        <p:pic>
          <p:nvPicPr>
            <p:cNvPr id="19" name="Picture 2" descr="C:\Users\hp\AppData\Local\Microsoft\Windows\Temporary Internet Files\Content.IE5\5O7ZH2KM\MC900250752[1].wmf"/>
            <p:cNvPicPr>
              <a:picLocks noChangeAspect="1" noChangeArrowheads="1"/>
            </p:cNvPicPr>
            <p:nvPr/>
          </p:nvPicPr>
          <p:blipFill>
            <a:blip r:embed="rId3" cstate="print"/>
            <a:srcRect/>
            <a:stretch>
              <a:fillRect/>
            </a:stretch>
          </p:blipFill>
          <p:spPr bwMode="auto">
            <a:xfrm>
              <a:off x="395536" y="908720"/>
              <a:ext cx="1079798" cy="1511051"/>
            </a:xfrm>
            <a:prstGeom prst="rect">
              <a:avLst/>
            </a:prstGeom>
            <a:noFill/>
            <a:ln w="9525">
              <a:noFill/>
              <a:miter lim="800000"/>
              <a:headEnd/>
              <a:tailEnd/>
            </a:ln>
          </p:spPr>
        </p:pic>
        <p:sp>
          <p:nvSpPr>
            <p:cNvPr id="20" name="Rectangle 19"/>
            <p:cNvSpPr/>
            <p:nvPr/>
          </p:nvSpPr>
          <p:spPr>
            <a:xfrm>
              <a:off x="1331640" y="1196752"/>
              <a:ext cx="1694951" cy="400110"/>
            </a:xfrm>
            <a:prstGeom prst="rect">
              <a:avLst/>
            </a:prstGeom>
          </p:spPr>
          <p:txBody>
            <a:bodyPr wrap="none">
              <a:spAutoFit/>
            </a:bodyPr>
            <a:lstStyle/>
            <a:p>
              <a:r>
                <a:rPr lang="fr-FR" sz="2000" b="1" dirty="0" smtClean="0">
                  <a:latin typeface="Arial" pitchFamily="34" charset="0"/>
                  <a:cs typeface="Arial" pitchFamily="34" charset="0"/>
                </a:rPr>
                <a:t>L’autonomie</a:t>
              </a:r>
              <a:endParaRPr lang="fr-FR" sz="2000" b="1" dirty="0">
                <a:latin typeface="Arial" pitchFamily="34" charset="0"/>
                <a:cs typeface="Arial" pitchFamily="34" charset="0"/>
              </a:endParaRPr>
            </a:p>
          </p:txBody>
        </p:sp>
      </p:grpSp>
      <p:grpSp>
        <p:nvGrpSpPr>
          <p:cNvPr id="21" name="Groupe 20"/>
          <p:cNvGrpSpPr/>
          <p:nvPr/>
        </p:nvGrpSpPr>
        <p:grpSpPr>
          <a:xfrm>
            <a:off x="3780758" y="1999873"/>
            <a:ext cx="2236510" cy="2231668"/>
            <a:chOff x="3780758" y="1556792"/>
            <a:chExt cx="2236510" cy="2231668"/>
          </a:xfrm>
        </p:grpSpPr>
        <p:pic>
          <p:nvPicPr>
            <p:cNvPr id="22" name="Picture 3" descr="C:\Users\hp\AppData\Local\Microsoft\Windows\Temporary Internet Files\Content.IE5\AVAC8GLD\MC900240357[1].wmf"/>
            <p:cNvPicPr>
              <a:picLocks noChangeAspect="1" noChangeArrowheads="1"/>
            </p:cNvPicPr>
            <p:nvPr/>
          </p:nvPicPr>
          <p:blipFill>
            <a:blip r:embed="rId4" cstate="print"/>
            <a:srcRect/>
            <a:stretch>
              <a:fillRect/>
            </a:stretch>
          </p:blipFill>
          <p:spPr bwMode="auto">
            <a:xfrm>
              <a:off x="3995936" y="1556792"/>
              <a:ext cx="1406525" cy="1831975"/>
            </a:xfrm>
            <a:prstGeom prst="rect">
              <a:avLst/>
            </a:prstGeom>
            <a:noFill/>
            <a:ln w="9525">
              <a:noFill/>
              <a:miter lim="800000"/>
              <a:headEnd/>
              <a:tailEnd/>
            </a:ln>
          </p:spPr>
        </p:pic>
        <p:sp>
          <p:nvSpPr>
            <p:cNvPr id="23" name="Rectangle 22"/>
            <p:cNvSpPr/>
            <p:nvPr/>
          </p:nvSpPr>
          <p:spPr>
            <a:xfrm>
              <a:off x="3780758" y="3388350"/>
              <a:ext cx="2236510" cy="400110"/>
            </a:xfrm>
            <a:prstGeom prst="rect">
              <a:avLst/>
            </a:prstGeom>
          </p:spPr>
          <p:txBody>
            <a:bodyPr wrap="none">
              <a:spAutoFit/>
            </a:bodyPr>
            <a:lstStyle/>
            <a:p>
              <a:r>
                <a:rPr lang="fr-FR" sz="2000" b="1" dirty="0" smtClean="0">
                  <a:latin typeface="Arial" pitchFamily="34" charset="0"/>
                  <a:cs typeface="Arial" pitchFamily="34" charset="0"/>
                </a:rPr>
                <a:t>Le raisonnement</a:t>
              </a:r>
              <a:endParaRPr lang="fr-FR" sz="2000" b="1" dirty="0">
                <a:latin typeface="Arial" pitchFamily="34" charset="0"/>
                <a:cs typeface="Arial" pitchFamily="34" charset="0"/>
              </a:endParaRPr>
            </a:p>
          </p:txBody>
        </p:sp>
      </p:grpSp>
      <p:grpSp>
        <p:nvGrpSpPr>
          <p:cNvPr id="24" name="Groupe 23"/>
          <p:cNvGrpSpPr/>
          <p:nvPr/>
        </p:nvGrpSpPr>
        <p:grpSpPr>
          <a:xfrm>
            <a:off x="5436096" y="4359820"/>
            <a:ext cx="3384178" cy="2170808"/>
            <a:chOff x="5436096" y="3861048"/>
            <a:chExt cx="3384178" cy="2170808"/>
          </a:xfrm>
        </p:grpSpPr>
        <p:pic>
          <p:nvPicPr>
            <p:cNvPr id="25" name="Picture 2" descr="C:\Users\hp\AppData\Local\Microsoft\Windows\Temporary Internet Files\Content.IE5\AVAC8GLD\MC900231999[1].wmf"/>
            <p:cNvPicPr>
              <a:picLocks noChangeAspect="1" noChangeArrowheads="1"/>
            </p:cNvPicPr>
            <p:nvPr/>
          </p:nvPicPr>
          <p:blipFill>
            <a:blip r:embed="rId5" cstate="print"/>
            <a:srcRect/>
            <a:stretch>
              <a:fillRect/>
            </a:stretch>
          </p:blipFill>
          <p:spPr bwMode="auto">
            <a:xfrm>
              <a:off x="6300192" y="3861048"/>
              <a:ext cx="1511300" cy="1914525"/>
            </a:xfrm>
            <a:prstGeom prst="rect">
              <a:avLst/>
            </a:prstGeom>
            <a:noFill/>
            <a:ln w="9525">
              <a:noFill/>
              <a:miter lim="800000"/>
              <a:headEnd/>
              <a:tailEnd/>
            </a:ln>
          </p:spPr>
        </p:pic>
        <p:sp>
          <p:nvSpPr>
            <p:cNvPr id="26" name="Titre 1"/>
            <p:cNvSpPr txBox="1">
              <a:spLocks/>
            </p:cNvSpPr>
            <p:nvPr/>
          </p:nvSpPr>
          <p:spPr>
            <a:xfrm>
              <a:off x="5436096" y="5594524"/>
              <a:ext cx="3384178" cy="437332"/>
            </a:xfrm>
            <a:prstGeom prst="rect">
              <a:avLst/>
            </a:prstGeom>
          </p:spPr>
          <p:txBody>
            <a:bodyPr vert="horz" lIns="0" tIns="45720" rIns="0" bIns="0" anchor="b">
              <a:normAutofit fontScale="82500" lnSpcReduction="10000"/>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effectLst/>
                  <a:uLnTx/>
                  <a:uFillTx/>
                  <a:latin typeface="Arial" pitchFamily="34" charset="0"/>
                  <a:ea typeface="+mj-ea"/>
                  <a:cs typeface="Arial" pitchFamily="34" charset="0"/>
                </a:rPr>
                <a:t>L’expression écrite et orale</a:t>
              </a:r>
            </a:p>
          </p:txBody>
        </p:sp>
      </p:grpSp>
      <p:grpSp>
        <p:nvGrpSpPr>
          <p:cNvPr id="27" name="Groupe 26"/>
          <p:cNvGrpSpPr/>
          <p:nvPr/>
        </p:nvGrpSpPr>
        <p:grpSpPr>
          <a:xfrm>
            <a:off x="467544" y="4158208"/>
            <a:ext cx="4176464" cy="1709936"/>
            <a:chOff x="467544" y="3654152"/>
            <a:chExt cx="4176464" cy="1709936"/>
          </a:xfrm>
        </p:grpSpPr>
        <p:pic>
          <p:nvPicPr>
            <p:cNvPr id="28" name="Picture 2" descr="C:\Users\hp\AppData\Local\Microsoft\Windows\Temporary Internet Files\Content.IE5\THYIA490\MC900295402[1].wmf"/>
            <p:cNvPicPr>
              <a:picLocks noChangeAspect="1" noChangeArrowheads="1"/>
            </p:cNvPicPr>
            <p:nvPr/>
          </p:nvPicPr>
          <p:blipFill>
            <a:blip r:embed="rId6" cstate="print"/>
            <a:srcRect/>
            <a:stretch>
              <a:fillRect/>
            </a:stretch>
          </p:blipFill>
          <p:spPr bwMode="auto">
            <a:xfrm>
              <a:off x="971600" y="3654152"/>
              <a:ext cx="2281238" cy="1430338"/>
            </a:xfrm>
            <a:prstGeom prst="rect">
              <a:avLst/>
            </a:prstGeom>
            <a:noFill/>
            <a:ln w="9525">
              <a:noFill/>
              <a:miter lim="800000"/>
              <a:headEnd/>
              <a:tailEnd/>
            </a:ln>
          </p:spPr>
        </p:pic>
        <p:sp>
          <p:nvSpPr>
            <p:cNvPr id="29" name="Titre 1"/>
            <p:cNvSpPr txBox="1">
              <a:spLocks/>
            </p:cNvSpPr>
            <p:nvPr/>
          </p:nvSpPr>
          <p:spPr>
            <a:xfrm>
              <a:off x="467544" y="4221088"/>
              <a:ext cx="4176464" cy="1143000"/>
            </a:xfrm>
            <a:prstGeom prst="rect">
              <a:avLst/>
            </a:prstGeom>
          </p:spPr>
          <p:txBody>
            <a:bodyPr vert="horz" lIns="0" tIns="45720" rIns="0" bIns="0" rtlCol="0" anchor="b">
              <a:normAutofit fontScale="97500"/>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000" b="1" i="0" u="none" strike="noStrike" kern="1200" cap="none" spc="0" normalizeH="0" baseline="0" noProof="0" dirty="0" smtClean="0">
                  <a:ln>
                    <a:noFill/>
                  </a:ln>
                  <a:effectLst/>
                  <a:uLnTx/>
                  <a:uFillTx/>
                  <a:latin typeface="Arial" pitchFamily="34" charset="0"/>
                  <a:ea typeface="+mj-ea"/>
                  <a:cs typeface="Arial" pitchFamily="34" charset="0"/>
                </a:rPr>
                <a:t>Le sens du travail en équipe</a:t>
              </a:r>
            </a:p>
          </p:txBody>
        </p:sp>
      </p:grpSp>
      <p:grpSp>
        <p:nvGrpSpPr>
          <p:cNvPr id="30" name="Groupe 29"/>
          <p:cNvGrpSpPr/>
          <p:nvPr/>
        </p:nvGrpSpPr>
        <p:grpSpPr>
          <a:xfrm>
            <a:off x="6017055" y="1340768"/>
            <a:ext cx="2920570" cy="1968053"/>
            <a:chOff x="6017055" y="932582"/>
            <a:chExt cx="2920570" cy="1968053"/>
          </a:xfrm>
        </p:grpSpPr>
        <p:pic>
          <p:nvPicPr>
            <p:cNvPr id="31" name="Picture 3" descr="C:\Program Files\Microsoft Office\MEDIA\CAGCAT10\j0195812.wmf"/>
            <p:cNvPicPr>
              <a:picLocks noChangeAspect="1" noChangeArrowheads="1"/>
            </p:cNvPicPr>
            <p:nvPr/>
          </p:nvPicPr>
          <p:blipFill>
            <a:blip r:embed="rId7" cstate="print"/>
            <a:srcRect/>
            <a:stretch>
              <a:fillRect/>
            </a:stretch>
          </p:blipFill>
          <p:spPr bwMode="auto">
            <a:xfrm>
              <a:off x="7164388" y="1076598"/>
              <a:ext cx="1773237" cy="1824037"/>
            </a:xfrm>
            <a:prstGeom prst="rect">
              <a:avLst/>
            </a:prstGeom>
            <a:noFill/>
            <a:ln w="9525">
              <a:noFill/>
              <a:miter lim="800000"/>
              <a:headEnd/>
              <a:tailEnd/>
            </a:ln>
          </p:spPr>
        </p:pic>
        <p:sp>
          <p:nvSpPr>
            <p:cNvPr id="32" name="Rectangle 31"/>
            <p:cNvSpPr/>
            <p:nvPr/>
          </p:nvSpPr>
          <p:spPr>
            <a:xfrm>
              <a:off x="6017055" y="932582"/>
              <a:ext cx="1435265" cy="400110"/>
            </a:xfrm>
            <a:prstGeom prst="rect">
              <a:avLst/>
            </a:prstGeom>
          </p:spPr>
          <p:txBody>
            <a:bodyPr wrap="none">
              <a:spAutoFit/>
            </a:bodyPr>
            <a:lstStyle/>
            <a:p>
              <a:r>
                <a:rPr lang="fr-FR" sz="2000" b="1" dirty="0" smtClean="0">
                  <a:latin typeface="Arial" pitchFamily="34" charset="0"/>
                  <a:cs typeface="Arial" pitchFamily="34" charset="0"/>
                </a:rPr>
                <a:t>L’initiative</a:t>
              </a:r>
              <a:endParaRPr lang="fr-FR" sz="2000" b="1" dirty="0">
                <a:latin typeface="Arial" pitchFamily="34" charset="0"/>
                <a:cs typeface="Arial" pitchFamily="34" charset="0"/>
              </a:endParaRPr>
            </a:p>
          </p:txBody>
        </p:sp>
      </p:grpSp>
      <p:sp>
        <p:nvSpPr>
          <p:cNvPr id="33" name="Rectangle 32"/>
          <p:cNvSpPr/>
          <p:nvPr/>
        </p:nvSpPr>
        <p:spPr>
          <a:xfrm>
            <a:off x="0" y="0"/>
            <a:ext cx="341784" cy="6858000"/>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8600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1" presetClass="entr" presetSubtype="4"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4)">
                                      <p:cBhvr>
                                        <p:cTn id="12" dur="2000"/>
                                        <p:tgtEl>
                                          <p:spTgt spid="18"/>
                                        </p:tgtEl>
                                      </p:cBhvr>
                                    </p:animEffect>
                                  </p:childTnLst>
                                </p:cTn>
                              </p:par>
                            </p:childTnLst>
                          </p:cTn>
                        </p:par>
                        <p:par>
                          <p:cTn id="13" fill="hold">
                            <p:stCondLst>
                              <p:cond delay="2500"/>
                            </p:stCondLst>
                            <p:childTnLst>
                              <p:par>
                                <p:cTn id="14" presetID="21" presetClass="entr" presetSubtype="4"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heel(4)">
                                      <p:cBhvr>
                                        <p:cTn id="16" dur="2000"/>
                                        <p:tgtEl>
                                          <p:spTgt spid="30"/>
                                        </p:tgtEl>
                                      </p:cBhvr>
                                    </p:animEffect>
                                  </p:childTnLst>
                                </p:cTn>
                              </p:par>
                            </p:childTnLst>
                          </p:cTn>
                        </p:par>
                        <p:par>
                          <p:cTn id="17" fill="hold">
                            <p:stCondLst>
                              <p:cond delay="4500"/>
                            </p:stCondLst>
                            <p:childTnLst>
                              <p:par>
                                <p:cTn id="18" presetID="21" presetClass="entr" presetSubtype="4"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heel(4)">
                                      <p:cBhvr>
                                        <p:cTn id="20" dur="2000"/>
                                        <p:tgtEl>
                                          <p:spTgt spid="21"/>
                                        </p:tgtEl>
                                      </p:cBhvr>
                                    </p:animEffect>
                                  </p:childTnLst>
                                </p:cTn>
                              </p:par>
                            </p:childTnLst>
                          </p:cTn>
                        </p:par>
                        <p:par>
                          <p:cTn id="21" fill="hold">
                            <p:stCondLst>
                              <p:cond delay="6500"/>
                            </p:stCondLst>
                            <p:childTnLst>
                              <p:par>
                                <p:cTn id="22" presetID="21" presetClass="entr" presetSubtype="4"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heel(4)">
                                      <p:cBhvr>
                                        <p:cTn id="24" dur="2000"/>
                                        <p:tgtEl>
                                          <p:spTgt spid="27"/>
                                        </p:tgtEl>
                                      </p:cBhvr>
                                    </p:animEffect>
                                  </p:childTnLst>
                                </p:cTn>
                              </p:par>
                            </p:childTnLst>
                          </p:cTn>
                        </p:par>
                        <p:par>
                          <p:cTn id="25" fill="hold">
                            <p:stCondLst>
                              <p:cond delay="8500"/>
                            </p:stCondLst>
                            <p:childTnLst>
                              <p:par>
                                <p:cTn id="26" presetID="21" presetClass="entr" presetSubtype="4"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heel(4)">
                                      <p:cBhvr>
                                        <p:cTn id="28"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57224" y="2060848"/>
            <a:ext cx="7772400" cy="1975104"/>
          </a:xfrm>
        </p:spPr>
        <p:txBody>
          <a:bodyPr/>
          <a:lstStyle/>
          <a:p>
            <a:pPr algn="ctr"/>
            <a:r>
              <a:rPr lang="fr-FR" sz="7200" dirty="0" smtClean="0">
                <a:solidFill>
                  <a:schemeClr val="accent4">
                    <a:lumMod val="60000"/>
                    <a:lumOff val="40000"/>
                  </a:schemeClr>
                </a:solidFill>
                <a:latin typeface="Arial" pitchFamily="34" charset="0"/>
                <a:cs typeface="Arial" pitchFamily="34" charset="0"/>
              </a:rPr>
              <a:t>S</a:t>
            </a:r>
            <a:r>
              <a:rPr lang="fr-FR" sz="5400" dirty="0" smtClean="0">
                <a:latin typeface="Arial" pitchFamily="34" charset="0"/>
                <a:cs typeface="Arial" pitchFamily="34" charset="0"/>
              </a:rPr>
              <a:t>ciences de la </a:t>
            </a:r>
            <a:r>
              <a:rPr lang="fr-FR" sz="7200" dirty="0" smtClean="0">
                <a:solidFill>
                  <a:schemeClr val="accent4">
                    <a:lumMod val="60000"/>
                    <a:lumOff val="40000"/>
                  </a:schemeClr>
                </a:solidFill>
                <a:latin typeface="Arial" pitchFamily="34" charset="0"/>
                <a:cs typeface="Arial" pitchFamily="34" charset="0"/>
              </a:rPr>
              <a:t>v</a:t>
            </a:r>
            <a:r>
              <a:rPr lang="fr-FR" sz="5400" dirty="0" smtClean="0">
                <a:latin typeface="Arial" pitchFamily="34" charset="0"/>
                <a:cs typeface="Arial" pitchFamily="34" charset="0"/>
              </a:rPr>
              <a:t>ie et de la </a:t>
            </a:r>
            <a:r>
              <a:rPr lang="fr-FR" sz="7200" dirty="0" smtClean="0">
                <a:solidFill>
                  <a:schemeClr val="accent4">
                    <a:lumMod val="60000"/>
                    <a:lumOff val="40000"/>
                  </a:schemeClr>
                </a:solidFill>
                <a:latin typeface="Arial" pitchFamily="34" charset="0"/>
                <a:cs typeface="Arial" pitchFamily="34" charset="0"/>
              </a:rPr>
              <a:t>T</a:t>
            </a:r>
            <a:r>
              <a:rPr lang="fr-FR" sz="5400" dirty="0" smtClean="0">
                <a:latin typeface="Arial" pitchFamily="34" charset="0"/>
                <a:cs typeface="Arial" pitchFamily="34" charset="0"/>
              </a:rPr>
              <a:t>erre</a:t>
            </a:r>
            <a:endParaRPr lang="fr-FR" sz="5400" dirty="0">
              <a:latin typeface="Arial" pitchFamily="34" charset="0"/>
              <a:cs typeface="Arial" pitchFamily="34" charset="0"/>
            </a:endParaRPr>
          </a:p>
        </p:txBody>
      </p:sp>
      <p:sp>
        <p:nvSpPr>
          <p:cNvPr id="3" name="Sous-titre 2"/>
          <p:cNvSpPr>
            <a:spLocks noGrp="1"/>
          </p:cNvSpPr>
          <p:nvPr>
            <p:ph type="subTitle" idx="1"/>
          </p:nvPr>
        </p:nvSpPr>
        <p:spPr>
          <a:xfrm>
            <a:off x="827584" y="260648"/>
            <a:ext cx="7772400" cy="710390"/>
          </a:xfrm>
        </p:spPr>
        <p:txBody>
          <a:bodyPr>
            <a:normAutofit/>
          </a:bodyPr>
          <a:lstStyle/>
          <a:p>
            <a:r>
              <a:rPr lang="fr-FR" sz="3200" dirty="0" smtClean="0">
                <a:latin typeface="Arial" pitchFamily="34" charset="0"/>
                <a:cs typeface="Arial" pitchFamily="34" charset="0"/>
              </a:rPr>
              <a:t>1</a:t>
            </a:r>
            <a:r>
              <a:rPr lang="fr-FR" sz="3200" baseline="30000" dirty="0" smtClean="0">
                <a:latin typeface="Arial" pitchFamily="34" charset="0"/>
                <a:cs typeface="Arial" pitchFamily="34" charset="0"/>
              </a:rPr>
              <a:t>ère</a:t>
            </a:r>
            <a:r>
              <a:rPr lang="fr-FR" sz="3200" dirty="0" smtClean="0">
                <a:latin typeface="Arial" pitchFamily="34" charset="0"/>
                <a:cs typeface="Arial" pitchFamily="34" charset="0"/>
              </a:rPr>
              <a:t> - ENSEIGNEMENT DE SPECIALITE</a:t>
            </a:r>
            <a:endParaRPr lang="fr-FR" sz="3200" dirty="0">
              <a:latin typeface="Arial" pitchFamily="34" charset="0"/>
              <a:cs typeface="Arial" pitchFamily="34" charset="0"/>
            </a:endParaRPr>
          </a:p>
        </p:txBody>
      </p:sp>
      <p:sp>
        <p:nvSpPr>
          <p:cNvPr id="4" name="Rectangle 3"/>
          <p:cNvSpPr/>
          <p:nvPr/>
        </p:nvSpPr>
        <p:spPr>
          <a:xfrm>
            <a:off x="0" y="0"/>
            <a:ext cx="341784" cy="6858000"/>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448164" y="5072074"/>
            <a:ext cx="6552728" cy="584775"/>
          </a:xfrm>
          <a:prstGeom prst="rect">
            <a:avLst/>
          </a:prstGeom>
          <a:noFill/>
        </p:spPr>
        <p:txBody>
          <a:bodyPr wrap="square" rtlCol="0">
            <a:spAutoFit/>
          </a:bodyPr>
          <a:lstStyle/>
          <a:p>
            <a:r>
              <a:rPr lang="fr-FR" sz="3200" dirty="0" smtClean="0">
                <a:latin typeface="Arial" panose="020B0604020202020204" pitchFamily="34" charset="0"/>
                <a:cs typeface="Arial" panose="020B0604020202020204" pitchFamily="34" charset="0"/>
              </a:rPr>
              <a:t>4h par semaine</a:t>
            </a:r>
            <a:endParaRPr lang="fr-FR" sz="3200" dirty="0">
              <a:latin typeface="Arial" panose="020B0604020202020204" pitchFamily="34" charset="0"/>
              <a:cs typeface="Arial" panose="020B0604020202020204" pitchFamily="34" charset="0"/>
            </a:endParaRPr>
          </a:p>
        </p:txBody>
      </p:sp>
      <p:cxnSp>
        <p:nvCxnSpPr>
          <p:cNvPr id="7" name="Connecteur droit avec flèche 6"/>
          <p:cNvCxnSpPr/>
          <p:nvPr/>
        </p:nvCxnSpPr>
        <p:spPr>
          <a:xfrm flipV="1">
            <a:off x="3504789" y="5016494"/>
            <a:ext cx="567145" cy="269894"/>
          </a:xfrm>
          <a:prstGeom prst="straightConnector1">
            <a:avLst/>
          </a:prstGeom>
          <a:ln w="38100">
            <a:solidFill>
              <a:srgbClr val="13D8ED"/>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3504789" y="5571000"/>
            <a:ext cx="567145" cy="144016"/>
          </a:xfrm>
          <a:prstGeom prst="straightConnector1">
            <a:avLst/>
          </a:prstGeom>
          <a:ln w="38100">
            <a:solidFill>
              <a:srgbClr val="13D8ED"/>
            </a:solidFill>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4126292" y="5445224"/>
            <a:ext cx="5017708" cy="523220"/>
          </a:xfrm>
          <a:prstGeom prst="rect">
            <a:avLst/>
          </a:prstGeom>
          <a:noFill/>
        </p:spPr>
        <p:txBody>
          <a:bodyPr wrap="square" rtlCol="0">
            <a:spAutoFit/>
          </a:bodyPr>
          <a:lstStyle/>
          <a:p>
            <a:r>
              <a:rPr lang="fr-FR" sz="2800" dirty="0" smtClean="0">
                <a:latin typeface="Arial" panose="020B0604020202020204" pitchFamily="34" charset="0"/>
                <a:cs typeface="Arial" panose="020B0604020202020204" pitchFamily="34" charset="0"/>
              </a:rPr>
              <a:t>2h de (TP) cours</a:t>
            </a:r>
            <a:endParaRPr lang="fr-FR" sz="2800" dirty="0">
              <a:latin typeface="Arial" panose="020B0604020202020204" pitchFamily="34" charset="0"/>
              <a:cs typeface="Arial" panose="020B0604020202020204" pitchFamily="34" charset="0"/>
            </a:endParaRPr>
          </a:p>
        </p:txBody>
      </p:sp>
      <p:sp>
        <p:nvSpPr>
          <p:cNvPr id="11" name="ZoneTexte 10"/>
          <p:cNvSpPr txBox="1"/>
          <p:nvPr/>
        </p:nvSpPr>
        <p:spPr>
          <a:xfrm>
            <a:off x="4119494" y="4714884"/>
            <a:ext cx="5024506" cy="523220"/>
          </a:xfrm>
          <a:prstGeom prst="rect">
            <a:avLst/>
          </a:prstGeom>
          <a:noFill/>
        </p:spPr>
        <p:txBody>
          <a:bodyPr wrap="square" rtlCol="0">
            <a:spAutoFit/>
          </a:bodyPr>
          <a:lstStyle/>
          <a:p>
            <a:r>
              <a:rPr lang="fr-FR" sz="2800" dirty="0" smtClean="0">
                <a:latin typeface="Arial" panose="020B0604020202020204" pitchFamily="34" charset="0"/>
                <a:cs typeface="Arial" panose="020B0604020202020204" pitchFamily="34" charset="0"/>
              </a:rPr>
              <a:t>2h de TP</a:t>
            </a:r>
            <a:endParaRPr lang="fr-F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41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strVal val="#ppt_w*0.70"/>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strVal val="#ppt_w*0.70"/>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Effect transition="in" filter="fade">
                                      <p:cBhvr>
                                        <p:cTn id="35" dur="1000"/>
                                        <p:tgtEl>
                                          <p:spTgt spid="8"/>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1000" fill="hold"/>
                                        <p:tgtEl>
                                          <p:spTgt spid="10"/>
                                        </p:tgtEl>
                                        <p:attrNameLst>
                                          <p:attrName>ppt_w</p:attrName>
                                        </p:attrNameLst>
                                      </p:cBhvr>
                                      <p:tavLst>
                                        <p:tav tm="0">
                                          <p:val>
                                            <p:strVal val="#ppt_w*0.70"/>
                                          </p:val>
                                        </p:tav>
                                        <p:tav tm="100000">
                                          <p:val>
                                            <p:strVal val="#ppt_w"/>
                                          </p:val>
                                        </p:tav>
                                      </p:tavLst>
                                    </p:anim>
                                    <p:anim calcmode="lin" valueType="num">
                                      <p:cBhvr>
                                        <p:cTn id="39" dur="1000" fill="hold"/>
                                        <p:tgtEl>
                                          <p:spTgt spid="10"/>
                                        </p:tgtEl>
                                        <p:attrNameLst>
                                          <p:attrName>ppt_h</p:attrName>
                                        </p:attrNameLst>
                                      </p:cBhvr>
                                      <p:tavLst>
                                        <p:tav tm="0">
                                          <p:val>
                                            <p:strVal val="#ppt_h"/>
                                          </p:val>
                                        </p:tav>
                                        <p:tav tm="100000">
                                          <p:val>
                                            <p:strVal val="#ppt_h"/>
                                          </p:val>
                                        </p:tav>
                                      </p:tavLst>
                                    </p:anim>
                                    <p:animEffect transition="in" filter="fade">
                                      <p:cBhvr>
                                        <p:cTn id="4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ésultat de recherche d'images pour &quot;gif adn&quot;"/>
          <p:cNvPicPr>
            <a:picLocks noChangeAspect="1" noChangeArrowheads="1" noCrop="1"/>
          </p:cNvPicPr>
          <p:nvPr/>
        </p:nvPicPr>
        <p:blipFill>
          <a:blip r:embed="rId3" cstate="print">
            <a:duotone>
              <a:prstClr val="black"/>
              <a:srgbClr val="FFFF00">
                <a:tint val="45000"/>
                <a:satMod val="400000"/>
              </a:srgbClr>
            </a:duotone>
          </a:blip>
          <a:srcRect/>
          <a:stretch>
            <a:fillRect/>
          </a:stretch>
        </p:blipFill>
        <p:spPr bwMode="auto">
          <a:xfrm>
            <a:off x="323528" y="0"/>
            <a:ext cx="12192000" cy="6858000"/>
          </a:xfrm>
          <a:prstGeom prst="rect">
            <a:avLst/>
          </a:prstGeom>
          <a:noFill/>
        </p:spPr>
      </p:pic>
      <p:sp>
        <p:nvSpPr>
          <p:cNvPr id="2" name="Titre 1"/>
          <p:cNvSpPr>
            <a:spLocks noGrp="1"/>
          </p:cNvSpPr>
          <p:nvPr>
            <p:ph type="ctrTitle"/>
          </p:nvPr>
        </p:nvSpPr>
        <p:spPr>
          <a:xfrm>
            <a:off x="288032" y="2060848"/>
            <a:ext cx="5868144" cy="4464496"/>
          </a:xfrm>
        </p:spPr>
        <p:txBody>
          <a:bodyPr/>
          <a:lstStyle/>
          <a:p>
            <a:pPr algn="ctr"/>
            <a:r>
              <a:rPr lang="fr-FR" sz="7200" dirty="0" smtClean="0">
                <a:solidFill>
                  <a:schemeClr val="accent3">
                    <a:lumMod val="40000"/>
                    <a:lumOff val="60000"/>
                  </a:schemeClr>
                </a:solidFill>
                <a:latin typeface="Arial" pitchFamily="34" charset="0"/>
                <a:cs typeface="Arial" pitchFamily="34" charset="0"/>
              </a:rPr>
              <a:t>L</a:t>
            </a:r>
            <a:r>
              <a:rPr lang="fr-FR" sz="5400" dirty="0" smtClean="0">
                <a:solidFill>
                  <a:srgbClr val="FFFF00"/>
                </a:solidFill>
                <a:latin typeface="Arial" pitchFamily="34" charset="0"/>
                <a:cs typeface="Arial" pitchFamily="34" charset="0"/>
              </a:rPr>
              <a:t>es</a:t>
            </a:r>
            <a:r>
              <a:rPr lang="fr-FR" sz="5400" dirty="0" smtClean="0">
                <a:solidFill>
                  <a:srgbClr val="FF0066"/>
                </a:solidFill>
                <a:latin typeface="Arial" pitchFamily="34" charset="0"/>
                <a:cs typeface="Arial" pitchFamily="34" charset="0"/>
              </a:rPr>
              <a:t> </a:t>
            </a:r>
            <a:r>
              <a:rPr lang="fr-FR" sz="7200" dirty="0" smtClean="0">
                <a:solidFill>
                  <a:schemeClr val="accent3">
                    <a:lumMod val="40000"/>
                    <a:lumOff val="60000"/>
                  </a:schemeClr>
                </a:solidFill>
                <a:latin typeface="Arial" pitchFamily="34" charset="0"/>
                <a:cs typeface="Arial" pitchFamily="34" charset="0"/>
              </a:rPr>
              <a:t>P</a:t>
            </a:r>
            <a:r>
              <a:rPr lang="fr-FR" sz="5400" dirty="0" smtClean="0">
                <a:solidFill>
                  <a:srgbClr val="FFFF00"/>
                </a:solidFill>
                <a:latin typeface="Arial" pitchFamily="34" charset="0"/>
                <a:cs typeface="Arial" pitchFamily="34" charset="0"/>
              </a:rPr>
              <a:t>erspectives</a:t>
            </a:r>
            <a:r>
              <a:rPr lang="fr-FR" sz="5400" dirty="0" smtClean="0">
                <a:solidFill>
                  <a:srgbClr val="FF0066"/>
                </a:solidFill>
                <a:latin typeface="Arial" pitchFamily="34" charset="0"/>
                <a:cs typeface="Arial" pitchFamily="34" charset="0"/>
              </a:rPr>
              <a:t> </a:t>
            </a:r>
            <a:br>
              <a:rPr lang="fr-FR" sz="5400" dirty="0" smtClean="0">
                <a:solidFill>
                  <a:srgbClr val="FF0066"/>
                </a:solidFill>
                <a:latin typeface="Arial" pitchFamily="34" charset="0"/>
                <a:cs typeface="Arial" pitchFamily="34" charset="0"/>
              </a:rPr>
            </a:br>
            <a:r>
              <a:rPr lang="fr-FR" sz="7200" dirty="0" smtClean="0">
                <a:solidFill>
                  <a:schemeClr val="accent3">
                    <a:lumMod val="40000"/>
                    <a:lumOff val="60000"/>
                  </a:schemeClr>
                </a:solidFill>
                <a:latin typeface="Arial" pitchFamily="34" charset="0"/>
                <a:cs typeface="Arial" pitchFamily="34" charset="0"/>
              </a:rPr>
              <a:t>D’</a:t>
            </a:r>
            <a:r>
              <a:rPr lang="fr-FR" sz="5400" dirty="0" smtClean="0">
                <a:solidFill>
                  <a:srgbClr val="FFFF00"/>
                </a:solidFill>
                <a:latin typeface="Arial" pitchFamily="34" charset="0"/>
                <a:cs typeface="Arial" pitchFamily="34" charset="0"/>
              </a:rPr>
              <a:t>avenir</a:t>
            </a:r>
            <a:r>
              <a:rPr lang="fr-FR" sz="5400" dirty="0" smtClean="0">
                <a:solidFill>
                  <a:srgbClr val="FF0066"/>
                </a:solidFill>
                <a:latin typeface="Arial" pitchFamily="34" charset="0"/>
                <a:cs typeface="Arial" pitchFamily="34" charset="0"/>
              </a:rPr>
              <a:t> </a:t>
            </a:r>
            <a:r>
              <a:rPr lang="fr-FR" sz="5400" dirty="0" smtClean="0">
                <a:latin typeface="Arial" pitchFamily="34" charset="0"/>
                <a:cs typeface="Arial" pitchFamily="34" charset="0"/>
              </a:rPr>
              <a:t/>
            </a:r>
            <a:br>
              <a:rPr lang="fr-FR" sz="5400" dirty="0" smtClean="0">
                <a:latin typeface="Arial" pitchFamily="34" charset="0"/>
                <a:cs typeface="Arial" pitchFamily="34" charset="0"/>
              </a:rPr>
            </a:br>
            <a:endParaRPr lang="fr-FR" sz="5400" dirty="0">
              <a:latin typeface="Arial" pitchFamily="34" charset="0"/>
              <a:cs typeface="Arial" pitchFamily="34" charset="0"/>
            </a:endParaRPr>
          </a:p>
        </p:txBody>
      </p:sp>
      <p:sp>
        <p:nvSpPr>
          <p:cNvPr id="3" name="Sous-titre 2"/>
          <p:cNvSpPr>
            <a:spLocks noGrp="1"/>
          </p:cNvSpPr>
          <p:nvPr>
            <p:ph type="subTitle" idx="1"/>
          </p:nvPr>
        </p:nvSpPr>
        <p:spPr>
          <a:xfrm>
            <a:off x="395536" y="260648"/>
            <a:ext cx="2592288" cy="1214446"/>
          </a:xfrm>
        </p:spPr>
        <p:txBody>
          <a:bodyPr>
            <a:normAutofit fontScale="70000" lnSpcReduction="20000"/>
          </a:bodyPr>
          <a:lstStyle/>
          <a:p>
            <a:pPr algn="r"/>
            <a:endParaRPr lang="fr-FR" sz="1400" i="1" dirty="0">
              <a:latin typeface="Arial" pitchFamily="34" charset="0"/>
              <a:cs typeface="Arial" pitchFamily="34" charset="0"/>
            </a:endParaRPr>
          </a:p>
          <a:p>
            <a:pPr algn="r"/>
            <a:endParaRPr lang="fr-FR" sz="1400" i="1" dirty="0" smtClean="0">
              <a:latin typeface="Arial" pitchFamily="34" charset="0"/>
              <a:cs typeface="Arial" pitchFamily="34" charset="0"/>
            </a:endParaRPr>
          </a:p>
          <a:p>
            <a:pPr algn="ctr"/>
            <a:r>
              <a:rPr lang="fr-FR" sz="3200" dirty="0" smtClean="0">
                <a:latin typeface="Arial" pitchFamily="34" charset="0"/>
                <a:cs typeface="Arial" pitchFamily="34" charset="0"/>
              </a:rPr>
              <a:t>1</a:t>
            </a:r>
            <a:r>
              <a:rPr lang="fr-FR" sz="3200" baseline="30000" dirty="0" smtClean="0">
                <a:latin typeface="Arial" pitchFamily="34" charset="0"/>
                <a:cs typeface="Arial" pitchFamily="34" charset="0"/>
              </a:rPr>
              <a:t>ère</a:t>
            </a:r>
            <a:r>
              <a:rPr lang="fr-FR" sz="3200" dirty="0" smtClean="0">
                <a:latin typeface="Arial" pitchFamily="34" charset="0"/>
                <a:cs typeface="Arial" pitchFamily="34" charset="0"/>
              </a:rPr>
              <a:t> - ENSEIGNEMENT DE SPECIALITE</a:t>
            </a:r>
            <a:endParaRPr lang="fr-FR" sz="3200" dirty="0">
              <a:latin typeface="Arial" pitchFamily="34" charset="0"/>
              <a:cs typeface="Arial" pitchFamily="34" charset="0"/>
            </a:endParaRPr>
          </a:p>
        </p:txBody>
      </p:sp>
      <p:sp>
        <p:nvSpPr>
          <p:cNvPr id="4" name="Rectangle 3"/>
          <p:cNvSpPr/>
          <p:nvPr/>
        </p:nvSpPr>
        <p:spPr>
          <a:xfrm>
            <a:off x="0" y="0"/>
            <a:ext cx="341784" cy="6858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141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986" name="Picture 2" descr="Image associée"/>
          <p:cNvPicPr>
            <a:picLocks noChangeAspect="1" noChangeArrowheads="1"/>
          </p:cNvPicPr>
          <p:nvPr/>
        </p:nvPicPr>
        <p:blipFill>
          <a:blip r:embed="rId3" cstate="print"/>
          <a:srcRect l="11466"/>
          <a:stretch>
            <a:fillRect/>
          </a:stretch>
        </p:blipFill>
        <p:spPr bwMode="auto">
          <a:xfrm>
            <a:off x="467544" y="1556792"/>
            <a:ext cx="3905404" cy="2481295"/>
          </a:xfrm>
          <a:prstGeom prst="rect">
            <a:avLst/>
          </a:prstGeom>
          <a:noFill/>
        </p:spPr>
      </p:pic>
      <p:sp>
        <p:nvSpPr>
          <p:cNvPr id="4" name="Rectangle 3"/>
          <p:cNvSpPr/>
          <p:nvPr/>
        </p:nvSpPr>
        <p:spPr>
          <a:xfrm>
            <a:off x="0" y="0"/>
            <a:ext cx="341784" cy="6858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395536" y="188640"/>
            <a:ext cx="6192688" cy="646331"/>
          </a:xfrm>
          <a:prstGeom prst="rect">
            <a:avLst/>
          </a:prstGeom>
          <a:noFill/>
        </p:spPr>
        <p:txBody>
          <a:bodyPr wrap="square" rtlCol="0">
            <a:spAutoFit/>
          </a:bodyPr>
          <a:lstStyle/>
          <a:p>
            <a:pPr algn="ctr"/>
            <a:r>
              <a:rPr lang="fr-FR" sz="3600" b="1" cap="all" dirty="0" smtClean="0">
                <a:solidFill>
                  <a:srgbClr val="FFFF00"/>
                </a:solidFill>
              </a:rPr>
              <a:t>DES METIERS TRES VARIĖS</a:t>
            </a:r>
            <a:endParaRPr lang="fr-FR" sz="3600" b="1" cap="all" dirty="0">
              <a:solidFill>
                <a:srgbClr val="FFFF00"/>
              </a:solidFill>
            </a:endParaRPr>
          </a:p>
        </p:txBody>
      </p:sp>
      <p:sp>
        <p:nvSpPr>
          <p:cNvPr id="7" name="ZoneTexte 6"/>
          <p:cNvSpPr txBox="1"/>
          <p:nvPr/>
        </p:nvSpPr>
        <p:spPr>
          <a:xfrm>
            <a:off x="1403648" y="764704"/>
            <a:ext cx="3744416" cy="369332"/>
          </a:xfrm>
          <a:prstGeom prst="rect">
            <a:avLst/>
          </a:prstGeom>
          <a:noFill/>
        </p:spPr>
        <p:txBody>
          <a:bodyPr wrap="square" rtlCol="0">
            <a:spAutoFit/>
          </a:bodyPr>
          <a:lstStyle/>
          <a:p>
            <a:pPr algn="ctr"/>
            <a:r>
              <a:rPr lang="fr-FR" b="1" cap="all" dirty="0" smtClean="0">
                <a:solidFill>
                  <a:srgbClr val="FFFF00"/>
                </a:solidFill>
              </a:rPr>
              <a:t>DES METIERS EVIDENTS</a:t>
            </a:r>
            <a:endParaRPr lang="fr-FR" b="1" cap="all" dirty="0">
              <a:solidFill>
                <a:srgbClr val="FFFF00"/>
              </a:solidFill>
            </a:endParaRPr>
          </a:p>
        </p:txBody>
      </p:sp>
      <p:sp>
        <p:nvSpPr>
          <p:cNvPr id="8" name="ZoneTexte 7"/>
          <p:cNvSpPr txBox="1"/>
          <p:nvPr/>
        </p:nvSpPr>
        <p:spPr>
          <a:xfrm>
            <a:off x="1403648" y="1052736"/>
            <a:ext cx="3744416" cy="369332"/>
          </a:xfrm>
          <a:prstGeom prst="rect">
            <a:avLst/>
          </a:prstGeom>
          <a:noFill/>
        </p:spPr>
        <p:txBody>
          <a:bodyPr wrap="square" rtlCol="0">
            <a:spAutoFit/>
          </a:bodyPr>
          <a:lstStyle/>
          <a:p>
            <a:pPr algn="ctr"/>
            <a:r>
              <a:rPr lang="fr-FR" b="1" cap="all" dirty="0" smtClean="0">
                <a:solidFill>
                  <a:srgbClr val="FFFF00"/>
                </a:solidFill>
              </a:rPr>
              <a:t>DES METIERS D’AVENIR</a:t>
            </a:r>
            <a:endParaRPr lang="fr-FR" b="1" cap="all" dirty="0">
              <a:solidFill>
                <a:srgbClr val="FFFF00"/>
              </a:solidFill>
            </a:endParaRPr>
          </a:p>
        </p:txBody>
      </p:sp>
      <p:pic>
        <p:nvPicPr>
          <p:cNvPr id="55302" name="Picture 6" descr="Résultat de recherche d'images pour &quot;identité génétique&quot;"/>
          <p:cNvPicPr>
            <a:picLocks noChangeAspect="1" noChangeArrowheads="1"/>
          </p:cNvPicPr>
          <p:nvPr/>
        </p:nvPicPr>
        <p:blipFill>
          <a:blip r:embed="rId4" cstate="print"/>
          <a:srcRect/>
          <a:stretch>
            <a:fillRect/>
          </a:stretch>
        </p:blipFill>
        <p:spPr bwMode="auto">
          <a:xfrm>
            <a:off x="1835696" y="4077072"/>
            <a:ext cx="2800723" cy="2597671"/>
          </a:xfrm>
          <a:prstGeom prst="rect">
            <a:avLst/>
          </a:prstGeom>
          <a:noFill/>
        </p:spPr>
      </p:pic>
      <p:pic>
        <p:nvPicPr>
          <p:cNvPr id="55304" name="Picture 8" descr="Résultat de recherche d'images pour &quot;biotechnologies&quot;"/>
          <p:cNvPicPr>
            <a:picLocks noChangeAspect="1" noChangeArrowheads="1"/>
          </p:cNvPicPr>
          <p:nvPr/>
        </p:nvPicPr>
        <p:blipFill>
          <a:blip r:embed="rId5" cstate="print"/>
          <a:srcRect/>
          <a:stretch>
            <a:fillRect/>
          </a:stretch>
        </p:blipFill>
        <p:spPr bwMode="auto">
          <a:xfrm>
            <a:off x="4572000" y="1412776"/>
            <a:ext cx="4286250" cy="45910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41986"/>
                                        </p:tgtEl>
                                        <p:attrNameLst>
                                          <p:attrName>style.visibility</p:attrName>
                                        </p:attrNameLst>
                                      </p:cBhvr>
                                      <p:to>
                                        <p:strVal val="visible"/>
                                      </p:to>
                                    </p:set>
                                    <p:animEffect transition="in" filter="circle(out)">
                                      <p:cBhvr>
                                        <p:cTn id="22" dur="2000"/>
                                        <p:tgtEl>
                                          <p:spTgt spid="4198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55302"/>
                                        </p:tgtEl>
                                        <p:attrNameLst>
                                          <p:attrName>style.visibility</p:attrName>
                                        </p:attrNameLst>
                                      </p:cBhvr>
                                      <p:to>
                                        <p:strVal val="visible"/>
                                      </p:to>
                                    </p:set>
                                    <p:animEffect transition="in" filter="circle(out)">
                                      <p:cBhvr>
                                        <p:cTn id="27" dur="2000"/>
                                        <p:tgtEl>
                                          <p:spTgt spid="5530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nodeType="clickEffect">
                                  <p:stCondLst>
                                    <p:cond delay="0"/>
                                  </p:stCondLst>
                                  <p:childTnLst>
                                    <p:set>
                                      <p:cBhvr>
                                        <p:cTn id="31" dur="1" fill="hold">
                                          <p:stCondLst>
                                            <p:cond delay="0"/>
                                          </p:stCondLst>
                                        </p:cTn>
                                        <p:tgtEl>
                                          <p:spTgt spid="55304"/>
                                        </p:tgtEl>
                                        <p:attrNameLst>
                                          <p:attrName>style.visibility</p:attrName>
                                        </p:attrNameLst>
                                      </p:cBhvr>
                                      <p:to>
                                        <p:strVal val="visible"/>
                                      </p:to>
                                    </p:set>
                                    <p:animEffect transition="in" filter="circle(out)">
                                      <p:cBhvr>
                                        <p:cTn id="32" dur="2000"/>
                                        <p:tgtEl>
                                          <p:spTgt spid="55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3" cstate="print"/>
          <a:srcRect/>
          <a:stretch>
            <a:fillRect/>
          </a:stretch>
        </p:blipFill>
        <p:spPr bwMode="auto">
          <a:xfrm>
            <a:off x="2076450" y="-19050"/>
            <a:ext cx="4991100" cy="6896100"/>
          </a:xfrm>
          <a:prstGeom prst="rect">
            <a:avLst/>
          </a:prstGeom>
          <a:noFill/>
          <a:ln w="9525">
            <a:noFill/>
            <a:miter lim="800000"/>
            <a:headEnd/>
            <a:tailEnd/>
          </a:ln>
        </p:spPr>
      </p:pic>
      <p:sp>
        <p:nvSpPr>
          <p:cNvPr id="27" name="ZoneTexte 26"/>
          <p:cNvSpPr txBox="1"/>
          <p:nvPr/>
        </p:nvSpPr>
        <p:spPr>
          <a:xfrm>
            <a:off x="2195736" y="5229200"/>
            <a:ext cx="1944216" cy="1631216"/>
          </a:xfrm>
          <a:prstGeom prst="rect">
            <a:avLst/>
          </a:prstGeom>
          <a:noFill/>
        </p:spPr>
        <p:txBody>
          <a:bodyPr wrap="square" rtlCol="0">
            <a:spAutoFit/>
          </a:bodyPr>
          <a:lstStyle/>
          <a:p>
            <a:r>
              <a:rPr lang="fr-FR" sz="1000" dirty="0" smtClean="0">
                <a:solidFill>
                  <a:schemeClr val="bg1"/>
                </a:solidFill>
              </a:rPr>
              <a:t>Anthropologue</a:t>
            </a:r>
          </a:p>
          <a:p>
            <a:r>
              <a:rPr lang="fr-FR" sz="1000" dirty="0" smtClean="0">
                <a:solidFill>
                  <a:schemeClr val="bg1"/>
                </a:solidFill>
              </a:rPr>
              <a:t>Ethnologue</a:t>
            </a:r>
          </a:p>
          <a:p>
            <a:r>
              <a:rPr lang="fr-FR" sz="1000" dirty="0" smtClean="0">
                <a:solidFill>
                  <a:schemeClr val="bg1"/>
                </a:solidFill>
              </a:rPr>
              <a:t>Archéologue</a:t>
            </a:r>
          </a:p>
          <a:p>
            <a:r>
              <a:rPr lang="fr-FR" sz="1000" dirty="0" smtClean="0">
                <a:solidFill>
                  <a:schemeClr val="bg1"/>
                </a:solidFill>
              </a:rPr>
              <a:t>Psychologue</a:t>
            </a:r>
          </a:p>
          <a:p>
            <a:r>
              <a:rPr lang="fr-FR" sz="1000" dirty="0" smtClean="0">
                <a:solidFill>
                  <a:schemeClr val="bg1"/>
                </a:solidFill>
              </a:rPr>
              <a:t>Sociologue</a:t>
            </a:r>
          </a:p>
          <a:p>
            <a:r>
              <a:rPr lang="fr-FR" sz="1000" dirty="0" smtClean="0">
                <a:solidFill>
                  <a:schemeClr val="bg1"/>
                </a:solidFill>
              </a:rPr>
              <a:t>Journaliste (scientifique)</a:t>
            </a:r>
          </a:p>
          <a:p>
            <a:r>
              <a:rPr lang="fr-FR" sz="1000" dirty="0" smtClean="0">
                <a:solidFill>
                  <a:schemeClr val="bg1"/>
                </a:solidFill>
              </a:rPr>
              <a:t>Orthophoniste</a:t>
            </a:r>
          </a:p>
          <a:p>
            <a:r>
              <a:rPr lang="fr-FR" sz="1000" dirty="0" smtClean="0">
                <a:solidFill>
                  <a:schemeClr val="bg1"/>
                </a:solidFill>
              </a:rPr>
              <a:t>Développeur rural/humanitaire</a:t>
            </a:r>
          </a:p>
          <a:p>
            <a:r>
              <a:rPr lang="fr-FR" sz="1000" dirty="0" smtClean="0">
                <a:solidFill>
                  <a:schemeClr val="bg1"/>
                </a:solidFill>
              </a:rPr>
              <a:t>Educateur spécialisé</a:t>
            </a:r>
          </a:p>
          <a:p>
            <a:endParaRPr lang="fr-FR" sz="1000" dirty="0">
              <a:solidFill>
                <a:schemeClr val="bg1"/>
              </a:solidFill>
            </a:endParaRPr>
          </a:p>
        </p:txBody>
      </p:sp>
      <p:sp>
        <p:nvSpPr>
          <p:cNvPr id="28" name="ZoneTexte 27"/>
          <p:cNvSpPr txBox="1"/>
          <p:nvPr/>
        </p:nvSpPr>
        <p:spPr>
          <a:xfrm>
            <a:off x="2195736" y="4221088"/>
            <a:ext cx="1944216" cy="707886"/>
          </a:xfrm>
          <a:prstGeom prst="rect">
            <a:avLst/>
          </a:prstGeom>
          <a:noFill/>
        </p:spPr>
        <p:txBody>
          <a:bodyPr wrap="square" rtlCol="0">
            <a:spAutoFit/>
          </a:bodyPr>
          <a:lstStyle/>
          <a:p>
            <a:r>
              <a:rPr lang="fr-FR" sz="1000" dirty="0" smtClean="0">
                <a:solidFill>
                  <a:schemeClr val="bg1"/>
                </a:solidFill>
              </a:rPr>
              <a:t>Ingénieur en biologie</a:t>
            </a:r>
          </a:p>
          <a:p>
            <a:r>
              <a:rPr lang="fr-FR" sz="1000" dirty="0" smtClean="0">
                <a:solidFill>
                  <a:schemeClr val="bg1"/>
                </a:solidFill>
              </a:rPr>
              <a:t>Ingénieur en géologie</a:t>
            </a:r>
          </a:p>
          <a:p>
            <a:r>
              <a:rPr lang="fr-FR" sz="1000" dirty="0" smtClean="0">
                <a:solidFill>
                  <a:schemeClr val="bg1"/>
                </a:solidFill>
              </a:rPr>
              <a:t>Ingénieur matériaux</a:t>
            </a:r>
          </a:p>
          <a:p>
            <a:endParaRPr lang="fr-FR" sz="1000" dirty="0">
              <a:solidFill>
                <a:schemeClr val="bg1"/>
              </a:solidFill>
            </a:endParaRPr>
          </a:p>
        </p:txBody>
      </p:sp>
      <p:sp>
        <p:nvSpPr>
          <p:cNvPr id="29" name="ZoneTexte 28"/>
          <p:cNvSpPr txBox="1"/>
          <p:nvPr/>
        </p:nvSpPr>
        <p:spPr>
          <a:xfrm>
            <a:off x="5796136" y="2708920"/>
            <a:ext cx="1296144" cy="2246769"/>
          </a:xfrm>
          <a:prstGeom prst="rect">
            <a:avLst/>
          </a:prstGeom>
          <a:noFill/>
        </p:spPr>
        <p:txBody>
          <a:bodyPr wrap="square" rtlCol="0">
            <a:spAutoFit/>
          </a:bodyPr>
          <a:lstStyle/>
          <a:p>
            <a:r>
              <a:rPr lang="fr-FR" sz="1000" dirty="0" smtClean="0">
                <a:solidFill>
                  <a:schemeClr val="bg1"/>
                </a:solidFill>
              </a:rPr>
              <a:t>Ergothérapeute</a:t>
            </a:r>
          </a:p>
          <a:p>
            <a:r>
              <a:rPr lang="fr-FR" sz="1000" dirty="0" smtClean="0">
                <a:solidFill>
                  <a:schemeClr val="bg1"/>
                </a:solidFill>
              </a:rPr>
              <a:t>Pédicure-podologue</a:t>
            </a:r>
          </a:p>
          <a:p>
            <a:r>
              <a:rPr lang="fr-FR" sz="1000" dirty="0" smtClean="0">
                <a:solidFill>
                  <a:schemeClr val="bg1"/>
                </a:solidFill>
              </a:rPr>
              <a:t>Orthoptiste</a:t>
            </a:r>
          </a:p>
          <a:p>
            <a:r>
              <a:rPr lang="fr-FR" sz="1000" dirty="0" smtClean="0">
                <a:solidFill>
                  <a:schemeClr val="bg1"/>
                </a:solidFill>
              </a:rPr>
              <a:t>Prothésiste</a:t>
            </a:r>
          </a:p>
          <a:p>
            <a:r>
              <a:rPr lang="fr-FR" sz="1000" dirty="0" smtClean="0">
                <a:solidFill>
                  <a:schemeClr val="bg1"/>
                </a:solidFill>
              </a:rPr>
              <a:t>Diététicien</a:t>
            </a:r>
          </a:p>
          <a:p>
            <a:r>
              <a:rPr lang="fr-FR" sz="1000" dirty="0" smtClean="0">
                <a:solidFill>
                  <a:schemeClr val="bg1"/>
                </a:solidFill>
              </a:rPr>
              <a:t>Manipulateur radio</a:t>
            </a:r>
          </a:p>
          <a:p>
            <a:r>
              <a:rPr lang="fr-FR" sz="1000" dirty="0" smtClean="0">
                <a:solidFill>
                  <a:schemeClr val="bg1"/>
                </a:solidFill>
              </a:rPr>
              <a:t>Psychomotricien</a:t>
            </a:r>
          </a:p>
          <a:p>
            <a:r>
              <a:rPr lang="fr-FR" sz="1000" dirty="0" smtClean="0">
                <a:solidFill>
                  <a:schemeClr val="bg1"/>
                </a:solidFill>
              </a:rPr>
              <a:t>Assistant dentaire</a:t>
            </a:r>
          </a:p>
          <a:p>
            <a:r>
              <a:rPr lang="fr-FR" sz="1000" dirty="0" smtClean="0">
                <a:solidFill>
                  <a:schemeClr val="bg1"/>
                </a:solidFill>
              </a:rPr>
              <a:t>Technicien de l’organisation  des services de santé</a:t>
            </a:r>
          </a:p>
          <a:p>
            <a:endParaRPr lang="fr-FR" sz="1000" dirty="0" smtClean="0">
              <a:solidFill>
                <a:schemeClr val="bg1"/>
              </a:solidFill>
            </a:endParaRPr>
          </a:p>
          <a:p>
            <a:endParaRPr lang="fr-FR" sz="1000" dirty="0" smtClean="0">
              <a:solidFill>
                <a:schemeClr val="bg1"/>
              </a:solidFill>
            </a:endParaRPr>
          </a:p>
          <a:p>
            <a:endParaRPr lang="fr-FR" sz="1000" dirty="0">
              <a:solidFill>
                <a:schemeClr val="bg1"/>
              </a:solidFill>
            </a:endParaRPr>
          </a:p>
        </p:txBody>
      </p:sp>
      <p:sp>
        <p:nvSpPr>
          <p:cNvPr id="30" name="ZoneTexte 29"/>
          <p:cNvSpPr txBox="1"/>
          <p:nvPr/>
        </p:nvSpPr>
        <p:spPr>
          <a:xfrm>
            <a:off x="5796136" y="1628800"/>
            <a:ext cx="1296144" cy="861774"/>
          </a:xfrm>
          <a:prstGeom prst="rect">
            <a:avLst/>
          </a:prstGeom>
          <a:noFill/>
        </p:spPr>
        <p:txBody>
          <a:bodyPr wrap="square" rtlCol="0">
            <a:spAutoFit/>
          </a:bodyPr>
          <a:lstStyle/>
          <a:p>
            <a:r>
              <a:rPr lang="fr-FR" sz="1000" dirty="0" smtClean="0">
                <a:solidFill>
                  <a:schemeClr val="bg1"/>
                </a:solidFill>
              </a:rPr>
              <a:t>Médecin</a:t>
            </a:r>
          </a:p>
          <a:p>
            <a:r>
              <a:rPr lang="fr-FR" sz="1000" dirty="0" smtClean="0">
                <a:solidFill>
                  <a:schemeClr val="bg1"/>
                </a:solidFill>
              </a:rPr>
              <a:t>Dentiste</a:t>
            </a:r>
          </a:p>
          <a:p>
            <a:r>
              <a:rPr lang="fr-FR" sz="1000" dirty="0" smtClean="0">
                <a:solidFill>
                  <a:schemeClr val="bg1"/>
                </a:solidFill>
              </a:rPr>
              <a:t>Sage-femme</a:t>
            </a:r>
          </a:p>
          <a:p>
            <a:r>
              <a:rPr lang="fr-FR" sz="1000" dirty="0" smtClean="0">
                <a:solidFill>
                  <a:schemeClr val="bg1"/>
                </a:solidFill>
              </a:rPr>
              <a:t>Pharmacien</a:t>
            </a:r>
          </a:p>
          <a:p>
            <a:r>
              <a:rPr lang="fr-FR" sz="1000" dirty="0" smtClean="0">
                <a:solidFill>
                  <a:schemeClr val="bg1"/>
                </a:solidFill>
              </a:rPr>
              <a:t>Chercheur médical</a:t>
            </a:r>
            <a:endParaRPr lang="fr-FR" sz="1000" dirty="0">
              <a:solidFill>
                <a:schemeClr val="bg1"/>
              </a:solidFill>
            </a:endParaRPr>
          </a:p>
        </p:txBody>
      </p:sp>
      <p:sp>
        <p:nvSpPr>
          <p:cNvPr id="39" name="Rectangle à coins arrondis 38"/>
          <p:cNvSpPr/>
          <p:nvPr/>
        </p:nvSpPr>
        <p:spPr>
          <a:xfrm>
            <a:off x="6660232" y="4581128"/>
            <a:ext cx="2304256" cy="2196000"/>
          </a:xfrm>
          <a:prstGeom prst="roundRect">
            <a:avLst>
              <a:gd name="adj" fmla="val 1468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8" name="Rectangle 4"/>
          <p:cNvSpPr>
            <a:spLocks noChangeArrowheads="1"/>
          </p:cNvSpPr>
          <p:nvPr/>
        </p:nvSpPr>
        <p:spPr bwMode="auto">
          <a:xfrm>
            <a:off x="5652120" y="4797152"/>
            <a:ext cx="417646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814388" algn="l"/>
              </a:tabLst>
            </a:pPr>
            <a:r>
              <a:rPr kumimoji="0" lang="fr-FR" sz="1000" b="0" i="0" strike="noStrike" cap="none" normalizeH="0" baseline="0" dirty="0" smtClean="0">
                <a:ln>
                  <a:noFill/>
                </a:ln>
                <a:solidFill>
                  <a:schemeClr val="bg1"/>
                </a:solidFill>
                <a:effectLst/>
                <a:ea typeface="Times New Roman" pitchFamily="18" charset="0"/>
                <a:cs typeface="Times New Roman" pitchFamily="18" charset="0"/>
              </a:rPr>
              <a:t>Animateur nature</a:t>
            </a:r>
            <a:endParaRPr kumimoji="0" lang="fr-FR" sz="1000" b="0" i="0"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14388" algn="l"/>
              </a:tabLst>
            </a:pPr>
            <a:r>
              <a:rPr kumimoji="0" lang="fr-FR" sz="1000" b="0" i="0" strike="noStrike" cap="none" normalizeH="0" baseline="0" dirty="0" smtClean="0">
                <a:ln>
                  <a:noFill/>
                </a:ln>
                <a:solidFill>
                  <a:schemeClr val="bg1"/>
                </a:solidFill>
                <a:effectLst/>
                <a:ea typeface="Times New Roman" pitchFamily="18" charset="0"/>
                <a:cs typeface="Times New Roman" pitchFamily="18" charset="0"/>
              </a:rPr>
              <a:t>Biologiste en environnement</a:t>
            </a:r>
            <a:endParaRPr kumimoji="0" lang="fr-FR" sz="1000" b="0" i="0"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14388" algn="l"/>
              </a:tabLst>
            </a:pPr>
            <a:r>
              <a:rPr kumimoji="0" lang="fr-FR" sz="1000" b="0" i="0" strike="noStrike" cap="none" normalizeH="0" baseline="0" dirty="0" smtClean="0">
                <a:ln>
                  <a:noFill/>
                </a:ln>
                <a:solidFill>
                  <a:schemeClr val="bg1"/>
                </a:solidFill>
                <a:effectLst/>
                <a:ea typeface="Times New Roman" pitchFamily="18" charset="0"/>
                <a:cs typeface="Times New Roman" pitchFamily="18" charset="0"/>
              </a:rPr>
              <a:t>Chargé d'hygiène et de sécurité</a:t>
            </a:r>
            <a:endParaRPr kumimoji="0" lang="fr-FR" sz="1000" b="0" i="0"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14388" algn="l"/>
              </a:tabLst>
            </a:pPr>
            <a:r>
              <a:rPr kumimoji="0" lang="fr-FR" sz="1000" b="0" i="0" strike="noStrike" cap="none" normalizeH="0" baseline="0" dirty="0" smtClean="0">
                <a:ln>
                  <a:noFill/>
                </a:ln>
                <a:solidFill>
                  <a:schemeClr val="bg1"/>
                </a:solidFill>
                <a:effectLst/>
                <a:ea typeface="Times New Roman" pitchFamily="18" charset="0"/>
                <a:cs typeface="Times New Roman" pitchFamily="18" charset="0"/>
              </a:rPr>
              <a:t>Conseiller en environnement</a:t>
            </a:r>
            <a:endParaRPr kumimoji="0" lang="fr-FR" sz="1000" b="0" i="0"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14388" algn="l"/>
              </a:tabLst>
            </a:pPr>
            <a:r>
              <a:rPr kumimoji="0" lang="fr-FR" sz="1000" b="0" i="0" strike="noStrike" cap="none" normalizeH="0" baseline="0" dirty="0" smtClean="0">
                <a:ln>
                  <a:noFill/>
                </a:ln>
                <a:solidFill>
                  <a:schemeClr val="bg1"/>
                </a:solidFill>
                <a:effectLst/>
                <a:ea typeface="Times New Roman" pitchFamily="18" charset="0"/>
                <a:cs typeface="Times New Roman" pitchFamily="18" charset="0"/>
              </a:rPr>
              <a:t>Garde (chasse, pêche, littoral, rivière, parcs nationaux)</a:t>
            </a:r>
            <a:endParaRPr kumimoji="0" lang="fr-FR" sz="1000" b="0" i="0"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14388" algn="l"/>
              </a:tabLst>
            </a:pPr>
            <a:r>
              <a:rPr kumimoji="0" lang="fr-FR" sz="1000" b="0" i="0" strike="noStrike" cap="none" normalizeH="0" baseline="0" dirty="0" smtClean="0">
                <a:ln>
                  <a:noFill/>
                </a:ln>
                <a:solidFill>
                  <a:schemeClr val="bg1"/>
                </a:solidFill>
                <a:effectLst/>
                <a:ea typeface="Times New Roman" pitchFamily="18" charset="0"/>
                <a:cs typeface="Times New Roman" pitchFamily="18" charset="0"/>
              </a:rPr>
              <a:t>Hydraulicien</a:t>
            </a:r>
            <a:endParaRPr kumimoji="0" lang="fr-FR" sz="1000" b="0" i="0"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14388" algn="l"/>
              </a:tabLst>
            </a:pPr>
            <a:r>
              <a:rPr kumimoji="0" lang="fr-FR" sz="1000" b="0" i="0" strike="noStrike" cap="none" normalizeH="0" baseline="0" dirty="0" smtClean="0">
                <a:ln>
                  <a:noFill/>
                </a:ln>
                <a:solidFill>
                  <a:schemeClr val="bg1"/>
                </a:solidFill>
                <a:effectLst/>
                <a:ea typeface="Times New Roman" pitchFamily="18" charset="0"/>
                <a:cs typeface="Times New Roman" pitchFamily="18" charset="0"/>
              </a:rPr>
              <a:t>Ingénieur en environnement</a:t>
            </a:r>
            <a:endParaRPr kumimoji="0" lang="fr-FR" sz="1000" b="0" i="0"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14388" algn="l"/>
              </a:tabLst>
            </a:pPr>
            <a:r>
              <a:rPr kumimoji="0" lang="fr-FR" sz="1000" b="0" i="0" strike="noStrike" cap="none" normalizeH="0" baseline="0" dirty="0" smtClean="0">
                <a:ln>
                  <a:noFill/>
                </a:ln>
                <a:solidFill>
                  <a:schemeClr val="bg1"/>
                </a:solidFill>
                <a:effectLst/>
                <a:ea typeface="Times New Roman" pitchFamily="18" charset="0"/>
                <a:cs typeface="Times New Roman" pitchFamily="18" charset="0"/>
              </a:rPr>
              <a:t>Ingénieur/Ingénieure en R &amp; D en énergies renouvelables</a:t>
            </a:r>
            <a:endParaRPr kumimoji="0" lang="fr-FR" sz="1000" b="0" i="0"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14388" algn="l"/>
              </a:tabLst>
            </a:pPr>
            <a:r>
              <a:rPr kumimoji="0" lang="fr-FR" sz="1000" b="0" i="0" strike="noStrike" cap="none" normalizeH="0" baseline="0" dirty="0" smtClean="0">
                <a:ln>
                  <a:noFill/>
                </a:ln>
                <a:solidFill>
                  <a:schemeClr val="bg1"/>
                </a:solidFill>
                <a:effectLst/>
                <a:ea typeface="Times New Roman" pitchFamily="18" charset="0"/>
                <a:cs typeface="Times New Roman" pitchFamily="18" charset="0"/>
              </a:rPr>
              <a:t>Météorologiste</a:t>
            </a:r>
            <a:endParaRPr kumimoji="0" lang="fr-FR" sz="1000" b="0" i="0"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14388" algn="l"/>
              </a:tabLst>
            </a:pPr>
            <a:r>
              <a:rPr kumimoji="0" lang="fr-FR" sz="1000" b="0" i="0" strike="noStrike" cap="none" normalizeH="0" baseline="0" dirty="0" smtClean="0">
                <a:ln>
                  <a:noFill/>
                </a:ln>
                <a:solidFill>
                  <a:schemeClr val="bg1"/>
                </a:solidFill>
                <a:effectLst/>
                <a:ea typeface="Times New Roman" pitchFamily="18" charset="0"/>
                <a:cs typeface="Times New Roman" pitchFamily="18" charset="0"/>
              </a:rPr>
              <a:t>Technicien d'exploitation de l'eau</a:t>
            </a:r>
            <a:endParaRPr kumimoji="0" lang="fr-FR" sz="1000" b="0" i="0"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14388" algn="l"/>
              </a:tabLst>
            </a:pPr>
            <a:r>
              <a:rPr kumimoji="0" lang="fr-FR" sz="1000" b="0" i="0" strike="noStrike" cap="none" normalizeH="0" baseline="0" dirty="0" smtClean="0">
                <a:ln>
                  <a:noFill/>
                </a:ln>
                <a:solidFill>
                  <a:schemeClr val="bg1"/>
                </a:solidFill>
                <a:effectLst/>
                <a:ea typeface="Times New Roman" pitchFamily="18" charset="0"/>
                <a:cs typeface="Times New Roman" pitchFamily="18" charset="0"/>
              </a:rPr>
              <a:t>Technicien en traitement des déchets</a:t>
            </a:r>
            <a:endParaRPr kumimoji="0" lang="fr-FR" sz="1000" b="0" i="0"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14388" algn="l"/>
              </a:tabLst>
            </a:pPr>
            <a:r>
              <a:rPr kumimoji="0" lang="fr-FR" sz="1000" b="0" i="0" strike="noStrike" cap="none" normalizeH="0" baseline="0" dirty="0" smtClean="0">
                <a:ln>
                  <a:noFill/>
                </a:ln>
                <a:solidFill>
                  <a:schemeClr val="bg1"/>
                </a:solidFill>
                <a:effectLst/>
                <a:ea typeface="Times New Roman" pitchFamily="18" charset="0"/>
                <a:cs typeface="Times New Roman" pitchFamily="18" charset="0"/>
              </a:rPr>
              <a:t>Technicien thermicien</a:t>
            </a:r>
            <a:endParaRPr kumimoji="0" lang="fr-FR" sz="1000" b="0" i="0" strike="noStrike" cap="none" normalizeH="0" baseline="0" dirty="0" smtClean="0">
              <a:ln>
                <a:noFill/>
              </a:ln>
              <a:solidFill>
                <a:schemeClr val="bg1"/>
              </a:solidFill>
              <a:effectLst/>
              <a:cs typeface="Arial" pitchFamily="34" charset="0"/>
            </a:endParaRPr>
          </a:p>
        </p:txBody>
      </p:sp>
      <p:sp>
        <p:nvSpPr>
          <p:cNvPr id="37" name="Rectangle à coins arrondis 36"/>
          <p:cNvSpPr/>
          <p:nvPr/>
        </p:nvSpPr>
        <p:spPr>
          <a:xfrm>
            <a:off x="5508104" y="4581128"/>
            <a:ext cx="3456384" cy="2196000"/>
          </a:xfrm>
          <a:prstGeom prst="roundRect">
            <a:avLst>
              <a:gd name="adj" fmla="val 14684"/>
            </a:avLst>
          </a:prstGeom>
          <a:noFill/>
          <a:ln>
            <a:solidFill>
              <a:schemeClr val="bg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a:xfrm>
            <a:off x="4644008" y="620688"/>
            <a:ext cx="1944216" cy="1631216"/>
          </a:xfrm>
          <a:prstGeom prst="rect">
            <a:avLst/>
          </a:prstGeom>
          <a:noFill/>
        </p:spPr>
        <p:txBody>
          <a:bodyPr wrap="square" rtlCol="0">
            <a:spAutoFit/>
          </a:bodyPr>
          <a:lstStyle/>
          <a:p>
            <a:r>
              <a:rPr lang="fr-FR" sz="1000" dirty="0" smtClean="0">
                <a:solidFill>
                  <a:schemeClr val="bg1"/>
                </a:solidFill>
              </a:rPr>
              <a:t>Agronome</a:t>
            </a:r>
          </a:p>
          <a:p>
            <a:r>
              <a:rPr lang="fr-FR" sz="1000" dirty="0" smtClean="0">
                <a:solidFill>
                  <a:schemeClr val="bg1"/>
                </a:solidFill>
              </a:rPr>
              <a:t>   production</a:t>
            </a:r>
          </a:p>
          <a:p>
            <a:r>
              <a:rPr lang="fr-FR" sz="1000" dirty="0" smtClean="0">
                <a:solidFill>
                  <a:schemeClr val="bg1"/>
                </a:solidFill>
              </a:rPr>
              <a:t>   R &amp;D</a:t>
            </a:r>
          </a:p>
          <a:p>
            <a:r>
              <a:rPr lang="fr-FR" sz="1000" dirty="0" smtClean="0">
                <a:solidFill>
                  <a:schemeClr val="bg1"/>
                </a:solidFill>
              </a:rPr>
              <a:t>   écologie</a:t>
            </a:r>
          </a:p>
          <a:p>
            <a:r>
              <a:rPr lang="fr-FR" sz="1000" dirty="0" smtClean="0">
                <a:solidFill>
                  <a:schemeClr val="bg1"/>
                </a:solidFill>
              </a:rPr>
              <a:t>Aromaticien</a:t>
            </a:r>
          </a:p>
          <a:p>
            <a:r>
              <a:rPr lang="fr-FR" sz="1000" dirty="0" smtClean="0">
                <a:solidFill>
                  <a:schemeClr val="bg1"/>
                </a:solidFill>
              </a:rPr>
              <a:t>Qualiticien</a:t>
            </a:r>
          </a:p>
          <a:p>
            <a:r>
              <a:rPr lang="fr-FR" sz="1000" dirty="0" smtClean="0">
                <a:solidFill>
                  <a:schemeClr val="bg1"/>
                </a:solidFill>
              </a:rPr>
              <a:t>Ingénieur </a:t>
            </a:r>
          </a:p>
          <a:p>
            <a:r>
              <a:rPr lang="fr-FR" sz="1000" dirty="0" smtClean="0">
                <a:solidFill>
                  <a:schemeClr val="bg1"/>
                </a:solidFill>
              </a:rPr>
              <a:t>production </a:t>
            </a:r>
          </a:p>
          <a:p>
            <a:r>
              <a:rPr lang="fr-FR" sz="1000" dirty="0" smtClean="0">
                <a:solidFill>
                  <a:schemeClr val="bg1"/>
                </a:solidFill>
              </a:rPr>
              <a:t>alimentaire</a:t>
            </a:r>
          </a:p>
          <a:p>
            <a:endParaRPr lang="fr-FR" sz="1000" dirty="0">
              <a:solidFill>
                <a:schemeClr val="bg1"/>
              </a:solidFill>
            </a:endParaRPr>
          </a:p>
        </p:txBody>
      </p:sp>
      <p:sp>
        <p:nvSpPr>
          <p:cNvPr id="42" name="ZoneTexte 41"/>
          <p:cNvSpPr txBox="1"/>
          <p:nvPr/>
        </p:nvSpPr>
        <p:spPr>
          <a:xfrm>
            <a:off x="4283968" y="5733257"/>
            <a:ext cx="1296144" cy="861774"/>
          </a:xfrm>
          <a:prstGeom prst="rect">
            <a:avLst/>
          </a:prstGeom>
          <a:noFill/>
        </p:spPr>
        <p:txBody>
          <a:bodyPr wrap="square" rtlCol="0">
            <a:spAutoFit/>
          </a:bodyPr>
          <a:lstStyle/>
          <a:p>
            <a:r>
              <a:rPr lang="fr-FR" sz="1000" dirty="0" smtClean="0">
                <a:solidFill>
                  <a:schemeClr val="bg1"/>
                </a:solidFill>
              </a:rPr>
              <a:t>Enseignant</a:t>
            </a:r>
          </a:p>
          <a:p>
            <a:r>
              <a:rPr lang="fr-FR" sz="1000" dirty="0" err="1" smtClean="0">
                <a:solidFill>
                  <a:schemeClr val="bg1"/>
                </a:solidFill>
              </a:rPr>
              <a:t>Epistémiologiste</a:t>
            </a:r>
            <a:endParaRPr lang="fr-FR" sz="1000" dirty="0" smtClean="0">
              <a:solidFill>
                <a:schemeClr val="bg1"/>
              </a:solidFill>
            </a:endParaRPr>
          </a:p>
          <a:p>
            <a:r>
              <a:rPr lang="fr-FR" sz="1000" dirty="0" smtClean="0">
                <a:solidFill>
                  <a:schemeClr val="bg1"/>
                </a:solidFill>
              </a:rPr>
              <a:t>Chercheur en sciences de l’éducation</a:t>
            </a:r>
            <a:endParaRPr lang="fr-FR" sz="1000" dirty="0">
              <a:solidFill>
                <a:schemeClr val="bg1"/>
              </a:solidFill>
            </a:endParaRPr>
          </a:p>
        </p:txBody>
      </p:sp>
      <p:sp>
        <p:nvSpPr>
          <p:cNvPr id="43" name="ZoneTexte 42"/>
          <p:cNvSpPr txBox="1"/>
          <p:nvPr/>
        </p:nvSpPr>
        <p:spPr>
          <a:xfrm>
            <a:off x="2195736" y="2204864"/>
            <a:ext cx="1296144" cy="2092881"/>
          </a:xfrm>
          <a:prstGeom prst="rect">
            <a:avLst/>
          </a:prstGeom>
          <a:noFill/>
        </p:spPr>
        <p:txBody>
          <a:bodyPr wrap="square" rtlCol="0">
            <a:spAutoFit/>
          </a:bodyPr>
          <a:lstStyle/>
          <a:p>
            <a:r>
              <a:rPr lang="fr-FR" sz="1000" dirty="0" smtClean="0">
                <a:solidFill>
                  <a:schemeClr val="bg1"/>
                </a:solidFill>
              </a:rPr>
              <a:t>Vétérinaire</a:t>
            </a:r>
          </a:p>
          <a:p>
            <a:r>
              <a:rPr lang="fr-FR" sz="1000" dirty="0" smtClean="0">
                <a:solidFill>
                  <a:schemeClr val="bg1"/>
                </a:solidFill>
              </a:rPr>
              <a:t>Météorologue</a:t>
            </a:r>
          </a:p>
          <a:p>
            <a:r>
              <a:rPr lang="fr-FR" sz="1000" dirty="0" smtClean="0">
                <a:solidFill>
                  <a:schemeClr val="bg1"/>
                </a:solidFill>
              </a:rPr>
              <a:t>Géologue</a:t>
            </a:r>
          </a:p>
          <a:p>
            <a:r>
              <a:rPr lang="fr-FR" sz="1000" dirty="0" smtClean="0">
                <a:solidFill>
                  <a:schemeClr val="bg1"/>
                </a:solidFill>
              </a:rPr>
              <a:t>Volcanologue</a:t>
            </a:r>
          </a:p>
          <a:p>
            <a:r>
              <a:rPr lang="fr-FR" sz="1000" dirty="0" smtClean="0">
                <a:solidFill>
                  <a:schemeClr val="bg1"/>
                </a:solidFill>
              </a:rPr>
              <a:t>Ingénieur en biologie ou géologie</a:t>
            </a:r>
          </a:p>
          <a:p>
            <a:r>
              <a:rPr lang="fr-FR" sz="1000" dirty="0" smtClean="0">
                <a:solidFill>
                  <a:schemeClr val="bg1"/>
                </a:solidFill>
              </a:rPr>
              <a:t>Chercheur en biologie ou géologie</a:t>
            </a:r>
          </a:p>
          <a:p>
            <a:r>
              <a:rPr lang="fr-FR" sz="1000" dirty="0" smtClean="0">
                <a:solidFill>
                  <a:schemeClr val="bg1"/>
                </a:solidFill>
              </a:rPr>
              <a:t>Vétérinaire</a:t>
            </a:r>
          </a:p>
          <a:p>
            <a:r>
              <a:rPr lang="fr-FR" sz="1000" dirty="0" smtClean="0">
                <a:solidFill>
                  <a:schemeClr val="bg1"/>
                </a:solidFill>
              </a:rPr>
              <a:t>Pharmacien</a:t>
            </a:r>
          </a:p>
          <a:p>
            <a:r>
              <a:rPr lang="fr-FR" sz="1000" dirty="0" smtClean="0">
                <a:solidFill>
                  <a:schemeClr val="bg1"/>
                </a:solidFill>
              </a:rPr>
              <a:t>Ecologue</a:t>
            </a:r>
          </a:p>
          <a:p>
            <a:endParaRPr lang="fr-FR" sz="1000" dirty="0" smtClean="0">
              <a:solidFill>
                <a:schemeClr val="bg1"/>
              </a:solidFill>
            </a:endParaRPr>
          </a:p>
          <a:p>
            <a:endParaRPr lang="fr-FR" sz="1000" dirty="0">
              <a:solidFill>
                <a:schemeClr val="bg1"/>
              </a:solidFill>
            </a:endParaRPr>
          </a:p>
        </p:txBody>
      </p:sp>
      <p:sp>
        <p:nvSpPr>
          <p:cNvPr id="44" name="ZoneTexte 43"/>
          <p:cNvSpPr txBox="1"/>
          <p:nvPr/>
        </p:nvSpPr>
        <p:spPr>
          <a:xfrm>
            <a:off x="3563888" y="1700808"/>
            <a:ext cx="1080120" cy="1015663"/>
          </a:xfrm>
          <a:prstGeom prst="rect">
            <a:avLst/>
          </a:prstGeom>
          <a:noFill/>
        </p:spPr>
        <p:txBody>
          <a:bodyPr wrap="square" rtlCol="0">
            <a:spAutoFit/>
          </a:bodyPr>
          <a:lstStyle/>
          <a:p>
            <a:r>
              <a:rPr lang="fr-FR" sz="1000" dirty="0" smtClean="0">
                <a:solidFill>
                  <a:schemeClr val="bg1"/>
                </a:solidFill>
              </a:rPr>
              <a:t>Biostatisticien</a:t>
            </a:r>
          </a:p>
          <a:p>
            <a:r>
              <a:rPr lang="fr-FR" sz="1000" dirty="0" err="1" smtClean="0">
                <a:solidFill>
                  <a:schemeClr val="bg1"/>
                </a:solidFill>
              </a:rPr>
              <a:t>Géomaticien</a:t>
            </a:r>
            <a:endParaRPr lang="fr-FR" sz="1000" dirty="0" smtClean="0">
              <a:solidFill>
                <a:schemeClr val="bg1"/>
              </a:solidFill>
            </a:endParaRPr>
          </a:p>
          <a:p>
            <a:r>
              <a:rPr lang="fr-FR" sz="1000" dirty="0" smtClean="0">
                <a:solidFill>
                  <a:schemeClr val="bg1"/>
                </a:solidFill>
              </a:rPr>
              <a:t>Intelligence artificielle</a:t>
            </a:r>
          </a:p>
          <a:p>
            <a:r>
              <a:rPr lang="fr-FR" sz="1000" dirty="0" smtClean="0">
                <a:solidFill>
                  <a:schemeClr val="bg1"/>
                </a:solidFill>
              </a:rPr>
              <a:t>Epidémiologiste</a:t>
            </a:r>
          </a:p>
          <a:p>
            <a:endParaRPr lang="fr-FR" sz="1000" dirty="0">
              <a:solidFill>
                <a:schemeClr val="bg1"/>
              </a:solidFill>
            </a:endParaRPr>
          </a:p>
        </p:txBody>
      </p:sp>
      <p:sp>
        <p:nvSpPr>
          <p:cNvPr id="45" name="ZoneTexte 44"/>
          <p:cNvSpPr txBox="1"/>
          <p:nvPr/>
        </p:nvSpPr>
        <p:spPr>
          <a:xfrm>
            <a:off x="5796136" y="332656"/>
            <a:ext cx="1296144" cy="1015663"/>
          </a:xfrm>
          <a:prstGeom prst="rect">
            <a:avLst/>
          </a:prstGeom>
          <a:noFill/>
        </p:spPr>
        <p:txBody>
          <a:bodyPr wrap="square" rtlCol="0">
            <a:spAutoFit/>
          </a:bodyPr>
          <a:lstStyle/>
          <a:p>
            <a:r>
              <a:rPr lang="fr-FR" sz="1000" dirty="0" smtClean="0">
                <a:solidFill>
                  <a:schemeClr val="bg1"/>
                </a:solidFill>
              </a:rPr>
              <a:t>Enseignant</a:t>
            </a:r>
          </a:p>
          <a:p>
            <a:r>
              <a:rPr lang="fr-FR" sz="1000" dirty="0" smtClean="0">
                <a:solidFill>
                  <a:schemeClr val="bg1"/>
                </a:solidFill>
              </a:rPr>
              <a:t>Animateur, éducateur, entraîneur sportif</a:t>
            </a:r>
          </a:p>
          <a:p>
            <a:r>
              <a:rPr lang="fr-FR" sz="1000" dirty="0" smtClean="0">
                <a:solidFill>
                  <a:schemeClr val="bg1"/>
                </a:solidFill>
              </a:rPr>
              <a:t>Gestion sportive</a:t>
            </a:r>
          </a:p>
          <a:p>
            <a:r>
              <a:rPr lang="fr-FR" sz="1000" dirty="0" smtClean="0">
                <a:solidFill>
                  <a:schemeClr val="bg1"/>
                </a:solidFill>
              </a:rPr>
              <a:t>Tourisme sportif</a:t>
            </a:r>
            <a:endParaRPr lang="fr-FR" sz="1000" dirty="0">
              <a:solidFill>
                <a:schemeClr val="bg1"/>
              </a:solidFill>
            </a:endParaRPr>
          </a:p>
        </p:txBody>
      </p:sp>
      <p:sp>
        <p:nvSpPr>
          <p:cNvPr id="47" name="ZoneTexte 46"/>
          <p:cNvSpPr txBox="1"/>
          <p:nvPr/>
        </p:nvSpPr>
        <p:spPr>
          <a:xfrm>
            <a:off x="3491880" y="404664"/>
            <a:ext cx="1296144" cy="1323439"/>
          </a:xfrm>
          <a:prstGeom prst="rect">
            <a:avLst/>
          </a:prstGeom>
          <a:noFill/>
        </p:spPr>
        <p:txBody>
          <a:bodyPr wrap="square" rtlCol="0">
            <a:spAutoFit/>
          </a:bodyPr>
          <a:lstStyle/>
          <a:p>
            <a:r>
              <a:rPr lang="fr-FR" sz="1000" dirty="0" smtClean="0">
                <a:solidFill>
                  <a:schemeClr val="bg1"/>
                </a:solidFill>
              </a:rPr>
              <a:t>Analyste biologie</a:t>
            </a:r>
          </a:p>
          <a:p>
            <a:r>
              <a:rPr lang="fr-FR" sz="1000" dirty="0" smtClean="0">
                <a:solidFill>
                  <a:schemeClr val="bg1"/>
                </a:solidFill>
              </a:rPr>
              <a:t>Contrôleur qualité</a:t>
            </a:r>
          </a:p>
          <a:p>
            <a:r>
              <a:rPr lang="fr-FR" sz="1000" dirty="0" smtClean="0">
                <a:solidFill>
                  <a:schemeClr val="bg1"/>
                </a:solidFill>
              </a:rPr>
              <a:t>Biophysicien</a:t>
            </a:r>
          </a:p>
          <a:p>
            <a:r>
              <a:rPr lang="fr-FR" sz="1000" dirty="0" err="1" smtClean="0">
                <a:solidFill>
                  <a:schemeClr val="bg1"/>
                </a:solidFill>
              </a:rPr>
              <a:t>Biotechnolgiste</a:t>
            </a:r>
            <a:endParaRPr lang="fr-FR" sz="1000" dirty="0" smtClean="0">
              <a:solidFill>
                <a:schemeClr val="bg1"/>
              </a:solidFill>
            </a:endParaRPr>
          </a:p>
          <a:p>
            <a:r>
              <a:rPr lang="fr-FR" sz="1000" dirty="0" err="1" smtClean="0">
                <a:solidFill>
                  <a:schemeClr val="bg1"/>
                </a:solidFill>
              </a:rPr>
              <a:t>Genie</a:t>
            </a:r>
            <a:r>
              <a:rPr lang="fr-FR" sz="1000" dirty="0" smtClean="0">
                <a:solidFill>
                  <a:schemeClr val="bg1"/>
                </a:solidFill>
              </a:rPr>
              <a:t> biologique</a:t>
            </a:r>
          </a:p>
          <a:p>
            <a:r>
              <a:rPr lang="fr-FR" sz="1000" dirty="0" smtClean="0">
                <a:solidFill>
                  <a:schemeClr val="bg1"/>
                </a:solidFill>
              </a:rPr>
              <a:t>Virologiste</a:t>
            </a:r>
          </a:p>
          <a:p>
            <a:endParaRPr lang="fr-FR" sz="1000" dirty="0" smtClean="0">
              <a:solidFill>
                <a:schemeClr val="bg1"/>
              </a:solidFill>
            </a:endParaRPr>
          </a:p>
          <a:p>
            <a:endParaRPr lang="fr-FR" sz="1000" dirty="0">
              <a:solidFill>
                <a:schemeClr val="bg1"/>
              </a:solidFill>
            </a:endParaRPr>
          </a:p>
        </p:txBody>
      </p:sp>
      <p:pic>
        <p:nvPicPr>
          <p:cNvPr id="51" name="Picture 8"/>
          <p:cNvPicPr>
            <a:picLocks noChangeAspect="1" noChangeArrowheads="1"/>
          </p:cNvPicPr>
          <p:nvPr/>
        </p:nvPicPr>
        <p:blipFill>
          <a:blip r:embed="rId4" cstate="print"/>
          <a:srcRect l="4370" t="10817" r="67955" b="64486"/>
          <a:stretch>
            <a:fillRect/>
          </a:stretch>
        </p:blipFill>
        <p:spPr bwMode="auto">
          <a:xfrm>
            <a:off x="755576" y="260648"/>
            <a:ext cx="1368152" cy="1296144"/>
          </a:xfrm>
          <a:prstGeom prst="rect">
            <a:avLst/>
          </a:prstGeom>
          <a:noFill/>
          <a:ln w="9525">
            <a:noFill/>
            <a:miter lim="800000"/>
            <a:headEnd/>
            <a:tailEnd/>
          </a:ln>
        </p:spPr>
      </p:pic>
      <p:pic>
        <p:nvPicPr>
          <p:cNvPr id="53" name="Picture 8"/>
          <p:cNvPicPr>
            <a:picLocks noChangeAspect="1" noChangeArrowheads="1"/>
          </p:cNvPicPr>
          <p:nvPr/>
        </p:nvPicPr>
        <p:blipFill>
          <a:blip r:embed="rId4" cstate="print"/>
          <a:srcRect l="4370" t="36886" r="70868" b="34301"/>
          <a:stretch>
            <a:fillRect/>
          </a:stretch>
        </p:blipFill>
        <p:spPr bwMode="auto">
          <a:xfrm>
            <a:off x="467544" y="1556792"/>
            <a:ext cx="1224136" cy="1512168"/>
          </a:xfrm>
          <a:prstGeom prst="rect">
            <a:avLst/>
          </a:prstGeom>
          <a:noFill/>
          <a:ln w="9525">
            <a:noFill/>
            <a:miter lim="800000"/>
            <a:headEnd/>
            <a:tailEnd/>
          </a:ln>
        </p:spPr>
      </p:pic>
      <p:pic>
        <p:nvPicPr>
          <p:cNvPr id="54" name="Picture 8"/>
          <p:cNvPicPr>
            <a:picLocks noChangeAspect="1" noChangeArrowheads="1"/>
          </p:cNvPicPr>
          <p:nvPr/>
        </p:nvPicPr>
        <p:blipFill>
          <a:blip r:embed="rId4" cstate="print"/>
          <a:srcRect l="6375" t="69134" r="79059" b="2053"/>
          <a:stretch>
            <a:fillRect/>
          </a:stretch>
        </p:blipFill>
        <p:spPr bwMode="auto">
          <a:xfrm>
            <a:off x="7308304" y="2204864"/>
            <a:ext cx="720080" cy="1512168"/>
          </a:xfrm>
          <a:prstGeom prst="rect">
            <a:avLst/>
          </a:prstGeom>
          <a:noFill/>
          <a:ln w="9525">
            <a:noFill/>
            <a:miter lim="800000"/>
            <a:headEnd/>
            <a:tailEnd/>
          </a:ln>
        </p:spPr>
      </p:pic>
      <p:pic>
        <p:nvPicPr>
          <p:cNvPr id="55" name="Picture 8"/>
          <p:cNvPicPr>
            <a:picLocks noChangeAspect="1" noChangeArrowheads="1"/>
          </p:cNvPicPr>
          <p:nvPr/>
        </p:nvPicPr>
        <p:blipFill>
          <a:blip r:embed="rId4" cstate="print"/>
          <a:srcRect l="42242" t="43747" r="32996" b="34300"/>
          <a:stretch>
            <a:fillRect/>
          </a:stretch>
        </p:blipFill>
        <p:spPr bwMode="auto">
          <a:xfrm>
            <a:off x="323528" y="3933056"/>
            <a:ext cx="1224136" cy="1152128"/>
          </a:xfrm>
          <a:prstGeom prst="rect">
            <a:avLst/>
          </a:prstGeom>
          <a:noFill/>
          <a:ln w="9525">
            <a:noFill/>
            <a:miter lim="800000"/>
            <a:headEnd/>
            <a:tailEnd/>
          </a:ln>
        </p:spPr>
      </p:pic>
      <p:pic>
        <p:nvPicPr>
          <p:cNvPr id="56" name="Picture 8"/>
          <p:cNvPicPr>
            <a:picLocks noChangeAspect="1" noChangeArrowheads="1"/>
          </p:cNvPicPr>
          <p:nvPr/>
        </p:nvPicPr>
        <p:blipFill>
          <a:blip r:embed="rId4" cstate="print"/>
          <a:srcRect l="32594" t="67762" r="52840" b="3425"/>
          <a:stretch>
            <a:fillRect/>
          </a:stretch>
        </p:blipFill>
        <p:spPr bwMode="auto">
          <a:xfrm>
            <a:off x="8172400" y="1340768"/>
            <a:ext cx="720080" cy="1512168"/>
          </a:xfrm>
          <a:prstGeom prst="rect">
            <a:avLst/>
          </a:prstGeom>
          <a:noFill/>
          <a:ln w="9525">
            <a:noFill/>
            <a:miter lim="800000"/>
            <a:headEnd/>
            <a:tailEnd/>
          </a:ln>
        </p:spPr>
      </p:pic>
      <p:pic>
        <p:nvPicPr>
          <p:cNvPr id="58" name="Picture 8"/>
          <p:cNvPicPr>
            <a:picLocks noChangeAspect="1" noChangeArrowheads="1"/>
          </p:cNvPicPr>
          <p:nvPr/>
        </p:nvPicPr>
        <p:blipFill>
          <a:blip r:embed="rId4" cstate="print"/>
          <a:srcRect l="79205" t="37576" r="6229" b="33611"/>
          <a:stretch>
            <a:fillRect/>
          </a:stretch>
        </p:blipFill>
        <p:spPr bwMode="auto">
          <a:xfrm>
            <a:off x="7380312" y="332656"/>
            <a:ext cx="720080" cy="1512168"/>
          </a:xfrm>
          <a:prstGeom prst="rect">
            <a:avLst/>
          </a:prstGeom>
          <a:noFill/>
          <a:ln w="9525">
            <a:noFill/>
            <a:miter lim="800000"/>
            <a:headEnd/>
            <a:tailEnd/>
          </a:ln>
        </p:spPr>
      </p:pic>
      <p:pic>
        <p:nvPicPr>
          <p:cNvPr id="59" name="Picture 8"/>
          <p:cNvPicPr>
            <a:picLocks noChangeAspect="1" noChangeArrowheads="1"/>
          </p:cNvPicPr>
          <p:nvPr/>
        </p:nvPicPr>
        <p:blipFill>
          <a:blip r:embed="rId4" cstate="print"/>
          <a:srcRect l="60269" t="67762" r="1859" b="3425"/>
          <a:stretch>
            <a:fillRect/>
          </a:stretch>
        </p:blipFill>
        <p:spPr bwMode="auto">
          <a:xfrm>
            <a:off x="7271792" y="3789040"/>
            <a:ext cx="1515597" cy="1224136"/>
          </a:xfrm>
          <a:prstGeom prst="rect">
            <a:avLst/>
          </a:prstGeom>
          <a:noFill/>
          <a:ln w="9525">
            <a:noFill/>
            <a:miter lim="800000"/>
            <a:headEnd/>
            <a:tailEnd/>
          </a:ln>
        </p:spPr>
      </p:pic>
      <p:sp>
        <p:nvSpPr>
          <p:cNvPr id="60" name="ZoneTexte 59"/>
          <p:cNvSpPr txBox="1"/>
          <p:nvPr/>
        </p:nvSpPr>
        <p:spPr>
          <a:xfrm>
            <a:off x="2123728" y="314266"/>
            <a:ext cx="1368152" cy="707886"/>
          </a:xfrm>
          <a:prstGeom prst="rect">
            <a:avLst/>
          </a:prstGeom>
          <a:noFill/>
        </p:spPr>
        <p:txBody>
          <a:bodyPr wrap="square" rtlCol="0">
            <a:spAutoFit/>
          </a:bodyPr>
          <a:lstStyle/>
          <a:p>
            <a:pPr algn="ctr">
              <a:lnSpc>
                <a:spcPts val="1200"/>
              </a:lnSpc>
            </a:pPr>
            <a:r>
              <a:rPr lang="fr-FR" sz="1200" b="1" dirty="0" smtClean="0">
                <a:solidFill>
                  <a:schemeClr val="bg1"/>
                </a:solidFill>
              </a:rPr>
              <a:t>METIERS</a:t>
            </a:r>
          </a:p>
          <a:p>
            <a:pPr algn="ctr">
              <a:lnSpc>
                <a:spcPts val="1200"/>
              </a:lnSpc>
            </a:pPr>
            <a:r>
              <a:rPr lang="fr-FR" sz="1200" b="1" dirty="0" smtClean="0">
                <a:solidFill>
                  <a:schemeClr val="bg1"/>
                </a:solidFill>
              </a:rPr>
              <a:t>&amp; </a:t>
            </a:r>
          </a:p>
          <a:p>
            <a:pPr algn="ctr">
              <a:lnSpc>
                <a:spcPts val="1200"/>
              </a:lnSpc>
            </a:pPr>
            <a:r>
              <a:rPr lang="fr-FR" sz="1200" b="1" dirty="0" smtClean="0">
                <a:solidFill>
                  <a:schemeClr val="bg1"/>
                </a:solidFill>
              </a:rPr>
              <a:t>SPECIALITES DE TERMINALES</a:t>
            </a:r>
            <a:endParaRPr lang="fr-FR" sz="1200" b="1" dirty="0">
              <a:solidFill>
                <a:schemeClr val="bg1"/>
              </a:solidFill>
            </a:endParaRPr>
          </a:p>
        </p:txBody>
      </p:sp>
      <p:pic>
        <p:nvPicPr>
          <p:cNvPr id="1034" name="Picture 10"/>
          <p:cNvPicPr>
            <a:picLocks noChangeAspect="1" noChangeArrowheads="1"/>
          </p:cNvPicPr>
          <p:nvPr/>
        </p:nvPicPr>
        <p:blipFill>
          <a:blip r:embed="rId5" cstate="print"/>
          <a:srcRect/>
          <a:stretch>
            <a:fillRect/>
          </a:stretch>
        </p:blipFill>
        <p:spPr bwMode="auto">
          <a:xfrm>
            <a:off x="755576" y="5372100"/>
            <a:ext cx="1171575" cy="1485900"/>
          </a:xfrm>
          <a:prstGeom prst="rect">
            <a:avLst/>
          </a:prstGeom>
          <a:noFill/>
          <a:ln w="9525">
            <a:noFill/>
            <a:miter lim="800000"/>
            <a:headEnd/>
            <a:tailEnd/>
          </a:ln>
        </p:spPr>
      </p:pic>
      <p:pic>
        <p:nvPicPr>
          <p:cNvPr id="52" name="Picture 8"/>
          <p:cNvPicPr>
            <a:picLocks noChangeAspect="1" noChangeArrowheads="1"/>
          </p:cNvPicPr>
          <p:nvPr/>
        </p:nvPicPr>
        <p:blipFill>
          <a:blip r:embed="rId4" cstate="print"/>
          <a:srcRect l="36415" t="2584" r="33904" b="64486"/>
          <a:stretch>
            <a:fillRect/>
          </a:stretch>
        </p:blipFill>
        <p:spPr bwMode="auto">
          <a:xfrm>
            <a:off x="1043608" y="3068960"/>
            <a:ext cx="978181" cy="1152128"/>
          </a:xfrm>
          <a:prstGeom prst="rect">
            <a:avLst/>
          </a:prstGeom>
          <a:noFill/>
          <a:ln w="9525">
            <a:noFill/>
            <a:miter lim="800000"/>
            <a:headEnd/>
            <a:tailEnd/>
          </a:ln>
        </p:spPr>
      </p:pic>
      <p:sp>
        <p:nvSpPr>
          <p:cNvPr id="26" name="Rectangle 25"/>
          <p:cNvSpPr/>
          <p:nvPr/>
        </p:nvSpPr>
        <p:spPr>
          <a:xfrm>
            <a:off x="0" y="0"/>
            <a:ext cx="341784" cy="6858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11560" y="908720"/>
            <a:ext cx="3024336" cy="1200329"/>
          </a:xfrm>
          <a:prstGeom prst="rect">
            <a:avLst/>
          </a:prstGeom>
          <a:noFill/>
        </p:spPr>
        <p:txBody>
          <a:bodyPr wrap="square" rtlCol="0">
            <a:spAutoFit/>
          </a:bodyPr>
          <a:lstStyle/>
          <a:p>
            <a:pPr algn="ctr"/>
            <a:r>
              <a:rPr lang="fr-FR" sz="3600" b="1" cap="all" dirty="0" smtClean="0">
                <a:solidFill>
                  <a:srgbClr val="FFFF00"/>
                </a:solidFill>
              </a:rPr>
              <a:t>Les  études possibles </a:t>
            </a:r>
            <a:endParaRPr lang="fr-FR" sz="3600" b="1" cap="all" dirty="0">
              <a:solidFill>
                <a:srgbClr val="FFFF00"/>
              </a:solidFill>
            </a:endParaRPr>
          </a:p>
        </p:txBody>
      </p:sp>
      <p:pic>
        <p:nvPicPr>
          <p:cNvPr id="6" name="Picture 2"/>
          <p:cNvPicPr>
            <a:picLocks noChangeAspect="1" noChangeArrowheads="1"/>
          </p:cNvPicPr>
          <p:nvPr/>
        </p:nvPicPr>
        <p:blipFill>
          <a:blip r:embed="rId3" cstate="print"/>
          <a:srcRect l="32025" t="9240" r="30442" b="7601"/>
          <a:stretch>
            <a:fillRect/>
          </a:stretch>
        </p:blipFill>
        <p:spPr bwMode="auto">
          <a:xfrm>
            <a:off x="4191489" y="0"/>
            <a:ext cx="4952511" cy="6858000"/>
          </a:xfrm>
          <a:prstGeom prst="rect">
            <a:avLst/>
          </a:prstGeom>
          <a:noFill/>
          <a:ln w="9525">
            <a:noFill/>
            <a:miter lim="800000"/>
            <a:headEnd/>
            <a:tailEnd/>
          </a:ln>
        </p:spPr>
      </p:pic>
      <p:sp>
        <p:nvSpPr>
          <p:cNvPr id="7" name="Rectangle 6"/>
          <p:cNvSpPr/>
          <p:nvPr/>
        </p:nvSpPr>
        <p:spPr>
          <a:xfrm>
            <a:off x="0" y="0"/>
            <a:ext cx="341784" cy="6858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0335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683568" y="1977086"/>
            <a:ext cx="8035826" cy="523220"/>
          </a:xfrm>
          <a:prstGeom prst="rect">
            <a:avLst/>
          </a:prstGeom>
          <a:noFill/>
        </p:spPr>
        <p:txBody>
          <a:bodyPr wrap="square" rtlCol="0">
            <a:spAutoFit/>
          </a:bodyPr>
          <a:lstStyle/>
          <a:p>
            <a:r>
              <a:rPr lang="fr-FR" sz="2000" dirty="0" smtClean="0">
                <a:solidFill>
                  <a:schemeClr val="accent4">
                    <a:lumMod val="60000"/>
                    <a:lumOff val="40000"/>
                  </a:schemeClr>
                </a:solidFill>
                <a:sym typeface="Wingdings 2"/>
              </a:rPr>
              <a:t></a:t>
            </a:r>
            <a:r>
              <a:rPr lang="fr-FR" sz="2000" dirty="0" smtClean="0">
                <a:sym typeface="Wingdings 2"/>
              </a:rPr>
              <a:t>  </a:t>
            </a:r>
            <a:r>
              <a:rPr lang="fr-FR" sz="2800" dirty="0" smtClean="0">
                <a:latin typeface="Arial" panose="020B0604020202020204" pitchFamily="34" charset="0"/>
                <a:cs typeface="Arial" panose="020B0604020202020204" pitchFamily="34" charset="0"/>
                <a:sym typeface="Wingdings 2"/>
              </a:rPr>
              <a:t>Acquérir </a:t>
            </a:r>
            <a:r>
              <a:rPr lang="fr-FR" sz="2800" dirty="0" smtClean="0">
                <a:latin typeface="Arial" panose="020B0604020202020204" pitchFamily="34" charset="0"/>
                <a:cs typeface="Arial" panose="020B0604020202020204" pitchFamily="34" charset="0"/>
              </a:rPr>
              <a:t>et consolider une culture scientifique</a:t>
            </a:r>
            <a:endParaRPr lang="fr-FR" sz="2000" dirty="0">
              <a:latin typeface="Arial" panose="020B0604020202020204" pitchFamily="34" charset="0"/>
              <a:cs typeface="Arial" panose="020B0604020202020204" pitchFamily="34" charset="0"/>
            </a:endParaRPr>
          </a:p>
        </p:txBody>
      </p:sp>
      <p:sp>
        <p:nvSpPr>
          <p:cNvPr id="10" name="ZoneTexte 9"/>
          <p:cNvSpPr txBox="1"/>
          <p:nvPr/>
        </p:nvSpPr>
        <p:spPr>
          <a:xfrm>
            <a:off x="683568" y="2620028"/>
            <a:ext cx="6307634" cy="523220"/>
          </a:xfrm>
          <a:prstGeom prst="rect">
            <a:avLst/>
          </a:prstGeom>
          <a:noFill/>
        </p:spPr>
        <p:txBody>
          <a:bodyPr wrap="square" rtlCol="0">
            <a:spAutoFit/>
          </a:bodyPr>
          <a:lstStyle/>
          <a:p>
            <a:r>
              <a:rPr lang="fr-FR" sz="2000" dirty="0">
                <a:solidFill>
                  <a:schemeClr val="accent4">
                    <a:lumMod val="60000"/>
                    <a:lumOff val="40000"/>
                  </a:schemeClr>
                </a:solidFill>
                <a:sym typeface="Wingdings 2"/>
              </a:rPr>
              <a:t></a:t>
            </a:r>
            <a:r>
              <a:rPr lang="fr-FR" sz="2000" dirty="0">
                <a:sym typeface="Wingdings 2"/>
              </a:rPr>
              <a:t> </a:t>
            </a:r>
            <a:r>
              <a:rPr lang="fr-FR" sz="2000" dirty="0" smtClean="0">
                <a:sym typeface="Wingdings 2"/>
              </a:rPr>
              <a:t>  </a:t>
            </a:r>
            <a:r>
              <a:rPr lang="fr-FR" sz="2800" dirty="0">
                <a:latin typeface="Arial" panose="020B0604020202020204" pitchFamily="34" charset="0"/>
                <a:cs typeface="Arial" panose="020B0604020202020204" pitchFamily="34" charset="0"/>
              </a:rPr>
              <a:t>Développer son esprit critique</a:t>
            </a:r>
          </a:p>
        </p:txBody>
      </p:sp>
      <p:sp>
        <p:nvSpPr>
          <p:cNvPr id="14" name="ZoneTexte 13"/>
          <p:cNvSpPr txBox="1"/>
          <p:nvPr/>
        </p:nvSpPr>
        <p:spPr>
          <a:xfrm>
            <a:off x="467544" y="910461"/>
            <a:ext cx="6264696" cy="707886"/>
          </a:xfrm>
          <a:prstGeom prst="rect">
            <a:avLst/>
          </a:prstGeom>
          <a:noFill/>
        </p:spPr>
        <p:txBody>
          <a:bodyPr wrap="square" rtlCol="0">
            <a:spAutoFit/>
          </a:bodyPr>
          <a:lstStyle/>
          <a:p>
            <a:r>
              <a:rPr lang="fr-FR" sz="4000" b="1" cap="all" dirty="0" smtClean="0">
                <a:solidFill>
                  <a:schemeClr val="accent4">
                    <a:lumMod val="60000"/>
                    <a:lumOff val="40000"/>
                  </a:schemeClr>
                </a:solidFill>
              </a:rPr>
              <a:t>objectifs MAJEURS </a:t>
            </a:r>
            <a:endParaRPr lang="fr-FR" sz="4000" b="1" cap="all" dirty="0">
              <a:solidFill>
                <a:schemeClr val="accent4">
                  <a:lumMod val="60000"/>
                  <a:lumOff val="40000"/>
                </a:schemeClr>
              </a:solidFill>
            </a:endParaRPr>
          </a:p>
        </p:txBody>
      </p:sp>
      <p:sp>
        <p:nvSpPr>
          <p:cNvPr id="16" name="ZoneTexte 15"/>
          <p:cNvSpPr txBox="1"/>
          <p:nvPr/>
        </p:nvSpPr>
        <p:spPr>
          <a:xfrm>
            <a:off x="683568" y="3332149"/>
            <a:ext cx="7974934" cy="954107"/>
          </a:xfrm>
          <a:prstGeom prst="rect">
            <a:avLst/>
          </a:prstGeom>
          <a:noFill/>
        </p:spPr>
        <p:txBody>
          <a:bodyPr wrap="square" rtlCol="0">
            <a:spAutoFit/>
          </a:bodyPr>
          <a:lstStyle/>
          <a:p>
            <a:r>
              <a:rPr lang="fr-FR" sz="2000" dirty="0" smtClean="0">
                <a:solidFill>
                  <a:schemeClr val="accent4">
                    <a:lumMod val="60000"/>
                    <a:lumOff val="40000"/>
                  </a:schemeClr>
                </a:solidFill>
                <a:sym typeface="Wingdings 2"/>
              </a:rPr>
              <a:t></a:t>
            </a:r>
            <a:r>
              <a:rPr lang="fr-FR" sz="2000" dirty="0" smtClean="0">
                <a:sym typeface="Wingdings 2"/>
              </a:rPr>
              <a:t>  </a:t>
            </a:r>
            <a:r>
              <a:rPr lang="fr-FR" sz="2800" dirty="0" smtClean="0">
                <a:latin typeface="Arial" panose="020B0604020202020204" pitchFamily="34" charset="0"/>
                <a:cs typeface="Arial" panose="020B0604020202020204" pitchFamily="34" charset="0"/>
                <a:sym typeface="Wingdings 2"/>
              </a:rPr>
              <a:t>Préparer les élèves à une poursuite d’étude et </a:t>
            </a:r>
          </a:p>
          <a:p>
            <a:r>
              <a:rPr lang="fr-FR" sz="2800" dirty="0" smtClean="0">
                <a:latin typeface="Arial" panose="020B0604020202020204" pitchFamily="34" charset="0"/>
                <a:cs typeface="Arial" panose="020B0604020202020204" pitchFamily="34" charset="0"/>
                <a:sym typeface="Wingdings 2"/>
              </a:rPr>
              <a:t>    au delà</a:t>
            </a:r>
            <a:endParaRPr lang="fr-FR" sz="2800" dirty="0">
              <a:latin typeface="Arial" panose="020B0604020202020204" pitchFamily="34" charset="0"/>
              <a:cs typeface="Arial" panose="020B0604020202020204" pitchFamily="34" charset="0"/>
            </a:endParaRPr>
          </a:p>
        </p:txBody>
      </p:sp>
      <p:sp>
        <p:nvSpPr>
          <p:cNvPr id="17" name="ZoneTexte 16"/>
          <p:cNvSpPr txBox="1"/>
          <p:nvPr/>
        </p:nvSpPr>
        <p:spPr>
          <a:xfrm>
            <a:off x="107504" y="179348"/>
            <a:ext cx="8568952" cy="338554"/>
          </a:xfrm>
          <a:prstGeom prst="rect">
            <a:avLst/>
          </a:prstGeom>
          <a:noFill/>
        </p:spPr>
        <p:txBody>
          <a:bodyPr vert="horz" wrap="square" rtlCol="0">
            <a:spAutoFit/>
          </a:bodyPr>
          <a:lstStyle/>
          <a:p>
            <a:pPr algn="ctr"/>
            <a:r>
              <a:rPr lang="fr-FR" sz="1600" b="1" cap="small" dirty="0" smtClean="0">
                <a:solidFill>
                  <a:schemeClr val="accent4">
                    <a:lumMod val="60000"/>
                    <a:lumOff val="40000"/>
                  </a:schemeClr>
                </a:solidFill>
                <a:latin typeface="Arial Black" panose="020B0A04020102020204" pitchFamily="34" charset="0"/>
              </a:rPr>
              <a:t>Spécialité SVT </a:t>
            </a:r>
          </a:p>
        </p:txBody>
      </p:sp>
    </p:spTree>
    <p:extLst>
      <p:ext uri="{BB962C8B-B14F-4D97-AF65-F5344CB8AC3E}">
        <p14:creationId xmlns:p14="http://schemas.microsoft.com/office/powerpoint/2010/main" val="409587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4" descr="Arbre généalogique de la famille Victoria. Sources: intern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79" name="AutoShape 7" descr="Image associée">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81" name="AutoShape 9" descr="https://jack35.files.wordpress.com/2017/11/19.jpg?w=67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82" name="Picture 10"/>
          <p:cNvPicPr>
            <a:picLocks noChangeAspect="1" noChangeArrowheads="1"/>
          </p:cNvPicPr>
          <p:nvPr/>
        </p:nvPicPr>
        <p:blipFill>
          <a:blip r:embed="rId4" cstate="print"/>
          <a:srcRect/>
          <a:stretch>
            <a:fillRect/>
          </a:stretch>
        </p:blipFill>
        <p:spPr bwMode="auto">
          <a:xfrm>
            <a:off x="6438801" y="454486"/>
            <a:ext cx="2624311" cy="1363822"/>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0211" y="5640015"/>
            <a:ext cx="1578234" cy="887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e 22"/>
          <p:cNvGrpSpPr/>
          <p:nvPr/>
        </p:nvGrpSpPr>
        <p:grpSpPr>
          <a:xfrm>
            <a:off x="307975" y="2077302"/>
            <a:ext cx="8579402" cy="1298255"/>
            <a:chOff x="307975" y="2077302"/>
            <a:chExt cx="8579402" cy="1298255"/>
          </a:xfrm>
        </p:grpSpPr>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8368" y="2077302"/>
              <a:ext cx="929009" cy="1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55" t="13384" b="18750"/>
            <a:stretch/>
          </p:blipFill>
          <p:spPr bwMode="auto">
            <a:xfrm>
              <a:off x="307975" y="2485193"/>
              <a:ext cx="1864375" cy="890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Groupe 23"/>
          <p:cNvGrpSpPr/>
          <p:nvPr/>
        </p:nvGrpSpPr>
        <p:grpSpPr>
          <a:xfrm>
            <a:off x="188868" y="4178402"/>
            <a:ext cx="3273730" cy="2601960"/>
            <a:chOff x="188868" y="4178402"/>
            <a:chExt cx="3273730" cy="2601960"/>
          </a:xfrm>
        </p:grpSpPr>
        <p:pic>
          <p:nvPicPr>
            <p:cNvPr id="2053"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8868" y="4178402"/>
              <a:ext cx="1747907" cy="1310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7962" y="5215325"/>
              <a:ext cx="1867436" cy="1085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descr="Image associé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47720" y="5718564"/>
              <a:ext cx="1414878" cy="106179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8" name="Picture 10" descr="La protection de la biodiversité"/>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98045" y="5256630"/>
            <a:ext cx="1904573" cy="127114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e 25"/>
          <p:cNvGrpSpPr/>
          <p:nvPr/>
        </p:nvGrpSpPr>
        <p:grpSpPr>
          <a:xfrm>
            <a:off x="307974" y="326297"/>
            <a:ext cx="2204385" cy="1667750"/>
            <a:chOff x="307974" y="326297"/>
            <a:chExt cx="2204385" cy="1667750"/>
          </a:xfrm>
        </p:grpSpPr>
        <p:pic>
          <p:nvPicPr>
            <p:cNvPr id="3077" name="Picture 5"/>
            <p:cNvPicPr>
              <a:picLocks noChangeAspect="1" noChangeArrowheads="1"/>
            </p:cNvPicPr>
            <p:nvPr/>
          </p:nvPicPr>
          <p:blipFill>
            <a:blip r:embed="rId12" cstate="print">
              <a:extLst>
                <a:ext uri="{BEBA8EAE-BF5A-486C-A8C5-ECC9F3942E4B}">
                  <a14:imgProps xmlns:a14="http://schemas.microsoft.com/office/drawing/2010/main">
                    <a14:imgLayer r:embed="rId13">
                      <a14:imgEffect>
                        <a14:sharpenSoften amount="25000"/>
                      </a14:imgEffect>
                    </a14:imgLayer>
                  </a14:imgProps>
                </a:ext>
              </a:extLst>
            </a:blip>
            <a:srcRect/>
            <a:stretch>
              <a:fillRect/>
            </a:stretch>
          </p:blipFill>
          <p:spPr bwMode="auto">
            <a:xfrm>
              <a:off x="307974" y="326297"/>
              <a:ext cx="1864375" cy="1199415"/>
            </a:xfrm>
            <a:prstGeom prst="rect">
              <a:avLst/>
            </a:prstGeom>
            <a:noFill/>
            <a:ln w="9525">
              <a:noFill/>
              <a:miter lim="800000"/>
              <a:headEnd/>
              <a:tailEnd/>
            </a:ln>
            <a:effectLst/>
          </p:spPr>
        </p:pic>
        <p:pic>
          <p:nvPicPr>
            <p:cNvPr id="2059" name="Picture 11"/>
            <p:cNvPicPr>
              <a:picLocks noChangeAspect="1" noChangeArrowheads="1"/>
            </p:cNvPicPr>
            <p:nvPr/>
          </p:nvPicPr>
          <p:blipFill>
            <a:blip r:embed="rId14" cstate="print">
              <a:extLst>
                <a:ext uri="{BEBA8EAE-BF5A-486C-A8C5-ECC9F3942E4B}">
                  <a14:imgProps xmlns:a14="http://schemas.microsoft.com/office/drawing/2010/main">
                    <a14:imgLayer r:embed="rId1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23799" y="1154155"/>
              <a:ext cx="1588560" cy="839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 name="Groupe 26"/>
          <p:cNvGrpSpPr/>
          <p:nvPr/>
        </p:nvGrpSpPr>
        <p:grpSpPr>
          <a:xfrm>
            <a:off x="6104561" y="3588609"/>
            <a:ext cx="2149831" cy="1626716"/>
            <a:chOff x="6104561" y="3588609"/>
            <a:chExt cx="2149831" cy="1626716"/>
          </a:xfrm>
        </p:grpSpPr>
        <p:pic>
          <p:nvPicPr>
            <p:cNvPr id="2060" name="Picture 12"/>
            <p:cNvPicPr>
              <a:picLocks noChangeAspect="1" noChangeArrowheads="1"/>
            </p:cNvPicPr>
            <p:nvPr/>
          </p:nvPicPr>
          <p:blipFill>
            <a:blip r:embed="rId16" cstate="print">
              <a:extLst>
                <a:ext uri="{BEBA8EAE-BF5A-486C-A8C5-ECC9F3942E4B}">
                  <a14:imgProps xmlns:a14="http://schemas.microsoft.com/office/drawing/2010/main">
                    <a14:imgLayer r:embed="rId17">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104561" y="3588609"/>
              <a:ext cx="1756487" cy="1168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18" cstate="print">
              <a:extLst>
                <a:ext uri="{BEBA8EAE-BF5A-486C-A8C5-ECC9F3942E4B}">
                  <a14:imgProps xmlns:a14="http://schemas.microsoft.com/office/drawing/2010/main">
                    <a14:imgLayer r:embed="rId19">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247523" y="3967227"/>
              <a:ext cx="1006869" cy="1248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Groupe 21"/>
          <p:cNvGrpSpPr/>
          <p:nvPr/>
        </p:nvGrpSpPr>
        <p:grpSpPr>
          <a:xfrm>
            <a:off x="2991732" y="667085"/>
            <a:ext cx="3082855" cy="1640757"/>
            <a:chOff x="2991732" y="667085"/>
            <a:chExt cx="3082855" cy="1640757"/>
          </a:xfrm>
        </p:grpSpPr>
        <p:pic>
          <p:nvPicPr>
            <p:cNvPr id="2062" name="Picture 14"/>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991732" y="940344"/>
              <a:ext cx="1868300" cy="126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73719" y="667085"/>
              <a:ext cx="837715" cy="75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4" name="Picture 16"/>
            <p:cNvPicPr>
              <a:picLocks noChangeAspect="1" noChangeArrowheads="1"/>
            </p:cNvPicPr>
            <p:nvPr/>
          </p:nvPicPr>
          <p:blipFill rotWithShape="1">
            <a:blip r:embed="rId22" cstate="print">
              <a:extLst>
                <a:ext uri="{BEBA8EAE-BF5A-486C-A8C5-ECC9F3942E4B}">
                  <a14:imgProps xmlns:a14="http://schemas.microsoft.com/office/drawing/2010/main">
                    <a14:imgLayer r:embed="rId23">
                      <a14:imgEffect>
                        <a14:sharpenSoften amount="25000"/>
                      </a14:imgEffect>
                    </a14:imgLayer>
                  </a14:imgProps>
                </a:ext>
                <a:ext uri="{28A0092B-C50C-407E-A947-70E740481C1C}">
                  <a14:useLocalDpi xmlns:a14="http://schemas.microsoft.com/office/drawing/2010/main" val="0"/>
                </a:ext>
              </a:extLst>
            </a:blip>
            <a:srcRect t="15897" b="36091"/>
            <a:stretch/>
          </p:blipFill>
          <p:spPr bwMode="auto">
            <a:xfrm>
              <a:off x="4754022" y="1375503"/>
              <a:ext cx="1320565" cy="932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25" name="Diagramme 24"/>
          <p:cNvGraphicFramePr/>
          <p:nvPr>
            <p:extLst>
              <p:ext uri="{D42A27DB-BD31-4B8C-83A1-F6EECF244321}">
                <p14:modId xmlns:p14="http://schemas.microsoft.com/office/powerpoint/2010/main" val="3995712120"/>
              </p:ext>
            </p:extLst>
          </p:nvPr>
        </p:nvGraphicFramePr>
        <p:xfrm>
          <a:off x="971600" y="2101304"/>
          <a:ext cx="6096000" cy="406400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
        <p:nvSpPr>
          <p:cNvPr id="32" name="ZoneTexte 31"/>
          <p:cNvSpPr txBox="1"/>
          <p:nvPr/>
        </p:nvSpPr>
        <p:spPr>
          <a:xfrm>
            <a:off x="-108520" y="-27384"/>
            <a:ext cx="8568952" cy="1077218"/>
          </a:xfrm>
          <a:prstGeom prst="rect">
            <a:avLst/>
          </a:prstGeom>
          <a:noFill/>
        </p:spPr>
        <p:txBody>
          <a:bodyPr vert="horz" wrap="square" rtlCol="0">
            <a:spAutoFit/>
          </a:bodyPr>
          <a:lstStyle/>
          <a:p>
            <a:pPr algn="ctr"/>
            <a:r>
              <a:rPr lang="fr-FR" sz="3200" b="1" cap="small" dirty="0" smtClean="0">
                <a:solidFill>
                  <a:schemeClr val="accent4">
                    <a:lumMod val="60000"/>
                    <a:lumOff val="40000"/>
                  </a:schemeClr>
                </a:solidFill>
                <a:latin typeface="Arial Black" panose="020B0A04020102020204" pitchFamily="34" charset="0"/>
              </a:rPr>
              <a:t>Spécialité SVT</a:t>
            </a:r>
          </a:p>
          <a:p>
            <a:pPr algn="ctr"/>
            <a:r>
              <a:rPr lang="fr-FR" sz="3200" b="1" cap="small" dirty="0" smtClean="0">
                <a:solidFill>
                  <a:schemeClr val="accent4">
                    <a:lumMod val="60000"/>
                    <a:lumOff val="40000"/>
                  </a:schemeClr>
                </a:solidFill>
                <a:latin typeface="Arial Black" panose="020B0A04020102020204" pitchFamily="34" charset="0"/>
              </a:rPr>
              <a:t>des questions ? </a:t>
            </a:r>
          </a:p>
        </p:txBody>
      </p:sp>
      <p:sp>
        <p:nvSpPr>
          <p:cNvPr id="7" name="Rectangle 6"/>
          <p:cNvSpPr/>
          <p:nvPr/>
        </p:nvSpPr>
        <p:spPr>
          <a:xfrm>
            <a:off x="3077677" y="6557238"/>
            <a:ext cx="6066323" cy="287643"/>
          </a:xfrm>
          <a:prstGeom prst="rect">
            <a:avLst/>
          </a:prstGeom>
        </p:spPr>
        <p:txBody>
          <a:bodyPr wrap="square">
            <a:spAutoFit/>
          </a:bodyPr>
          <a:lstStyle/>
          <a:p>
            <a:pPr algn="r">
              <a:lnSpc>
                <a:spcPct val="115000"/>
              </a:lnSpc>
              <a:spcAft>
                <a:spcPts val="0"/>
              </a:spcAft>
            </a:pPr>
            <a:r>
              <a:rPr lang="fr-FR" sz="1200" i="1" dirty="0">
                <a:uFill>
                  <a:solidFill>
                    <a:srgbClr val="FF0000"/>
                  </a:solidFill>
                </a:uFill>
                <a:latin typeface="Times New Roman" panose="02020603050405020304" pitchFamily="18" charset="0"/>
                <a:ea typeface="Calibri" panose="020F0502020204030204" pitchFamily="34" charset="0"/>
              </a:rPr>
              <a:t>F. DESMARIS – Lycée international de FERNEY-VOLTAIRE</a:t>
            </a:r>
            <a:endParaRPr lang="fr-FR" sz="1200" u="sng" dirty="0">
              <a:uFill>
                <a:solidFill>
                  <a:srgbClr val="FF0000"/>
                </a:solidFill>
              </a:u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9708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p:cTn id="13" dur="500" fill="hold"/>
                                        <p:tgtEl>
                                          <p:spTgt spid="2051"/>
                                        </p:tgtEl>
                                        <p:attrNameLst>
                                          <p:attrName>ppt_w</p:attrName>
                                        </p:attrNameLst>
                                      </p:cBhvr>
                                      <p:tavLst>
                                        <p:tav tm="0">
                                          <p:val>
                                            <p:strVal val="#ppt_w*0.70"/>
                                          </p:val>
                                        </p:tav>
                                        <p:tav tm="100000">
                                          <p:val>
                                            <p:strVal val="#ppt_w"/>
                                          </p:val>
                                        </p:tav>
                                      </p:tavLst>
                                    </p:anim>
                                    <p:anim calcmode="lin" valueType="num">
                                      <p:cBhvr>
                                        <p:cTn id="14" dur="500" fill="hold"/>
                                        <p:tgtEl>
                                          <p:spTgt spid="2051"/>
                                        </p:tgtEl>
                                        <p:attrNameLst>
                                          <p:attrName>ppt_h</p:attrName>
                                        </p:attrNameLst>
                                      </p:cBhvr>
                                      <p:tavLst>
                                        <p:tav tm="0">
                                          <p:val>
                                            <p:strVal val="#ppt_h"/>
                                          </p:val>
                                        </p:tav>
                                        <p:tav tm="100000">
                                          <p:val>
                                            <p:strVal val="#ppt_h"/>
                                          </p:val>
                                        </p:tav>
                                      </p:tavLst>
                                    </p:anim>
                                    <p:animEffect transition="in" filter="fade">
                                      <p:cBhvr>
                                        <p:cTn id="15" dur="500"/>
                                        <p:tgtEl>
                                          <p:spTgt spid="2051"/>
                                        </p:tgtEl>
                                      </p:cBhvr>
                                    </p:animEffect>
                                  </p:childTnLst>
                                </p:cTn>
                              </p:par>
                            </p:childTnLst>
                          </p:cTn>
                        </p:par>
                        <p:par>
                          <p:cTn id="16" fill="hold">
                            <p:stCondLst>
                              <p:cond delay="1500"/>
                            </p:stCondLst>
                            <p:childTnLst>
                              <p:par>
                                <p:cTn id="17" presetID="55"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0.70"/>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childTnLst>
                          </p:cTn>
                        </p:par>
                        <p:par>
                          <p:cTn id="22" fill="hold">
                            <p:stCondLst>
                              <p:cond delay="2500"/>
                            </p:stCondLst>
                            <p:childTnLst>
                              <p:par>
                                <p:cTn id="23" presetID="55"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strVal val="#ppt_w*0.70"/>
                                          </p:val>
                                        </p:tav>
                                        <p:tav tm="100000">
                                          <p:val>
                                            <p:strVal val="#ppt_w"/>
                                          </p:val>
                                        </p:tav>
                                      </p:tavLst>
                                    </p:anim>
                                    <p:anim calcmode="lin" valueType="num">
                                      <p:cBhvr>
                                        <p:cTn id="26" dur="1000" fill="hold"/>
                                        <p:tgtEl>
                                          <p:spTgt spid="3"/>
                                        </p:tgtEl>
                                        <p:attrNameLst>
                                          <p:attrName>ppt_h</p:attrName>
                                        </p:attrNameLst>
                                      </p:cBhvr>
                                      <p:tavLst>
                                        <p:tav tm="0">
                                          <p:val>
                                            <p:strVal val="#ppt_h"/>
                                          </p:val>
                                        </p:tav>
                                        <p:tav tm="100000">
                                          <p:val>
                                            <p:strVal val="#ppt_h"/>
                                          </p:val>
                                        </p:tav>
                                      </p:tavLst>
                                    </p:anim>
                                    <p:animEffect transition="in" filter="fade">
                                      <p:cBhvr>
                                        <p:cTn id="27" dur="1000"/>
                                        <p:tgtEl>
                                          <p:spTgt spid="3"/>
                                        </p:tgtEl>
                                      </p:cBhvr>
                                    </p:animEffect>
                                  </p:childTnLst>
                                </p:cTn>
                              </p:par>
                            </p:childTnLst>
                          </p:cTn>
                        </p:par>
                        <p:par>
                          <p:cTn id="28" fill="hold">
                            <p:stCondLst>
                              <p:cond delay="3500"/>
                            </p:stCondLst>
                            <p:childTnLst>
                              <p:par>
                                <p:cTn id="29" presetID="55" presetClass="entr" presetSubtype="0" fill="hold" nodeType="afterEffect">
                                  <p:stCondLst>
                                    <p:cond delay="0"/>
                                  </p:stCondLst>
                                  <p:childTnLst>
                                    <p:set>
                                      <p:cBhvr>
                                        <p:cTn id="30" dur="1" fill="hold">
                                          <p:stCondLst>
                                            <p:cond delay="0"/>
                                          </p:stCondLst>
                                        </p:cTn>
                                        <p:tgtEl>
                                          <p:spTgt spid="2058"/>
                                        </p:tgtEl>
                                        <p:attrNameLst>
                                          <p:attrName>style.visibility</p:attrName>
                                        </p:attrNameLst>
                                      </p:cBhvr>
                                      <p:to>
                                        <p:strVal val="visible"/>
                                      </p:to>
                                    </p:set>
                                    <p:anim calcmode="lin" valueType="num">
                                      <p:cBhvr>
                                        <p:cTn id="31" dur="1000" fill="hold"/>
                                        <p:tgtEl>
                                          <p:spTgt spid="2058"/>
                                        </p:tgtEl>
                                        <p:attrNameLst>
                                          <p:attrName>ppt_w</p:attrName>
                                        </p:attrNameLst>
                                      </p:cBhvr>
                                      <p:tavLst>
                                        <p:tav tm="0">
                                          <p:val>
                                            <p:strVal val="#ppt_w*0.70"/>
                                          </p:val>
                                        </p:tav>
                                        <p:tav tm="100000">
                                          <p:val>
                                            <p:strVal val="#ppt_w"/>
                                          </p:val>
                                        </p:tav>
                                      </p:tavLst>
                                    </p:anim>
                                    <p:anim calcmode="lin" valueType="num">
                                      <p:cBhvr>
                                        <p:cTn id="32" dur="1000" fill="hold"/>
                                        <p:tgtEl>
                                          <p:spTgt spid="2058"/>
                                        </p:tgtEl>
                                        <p:attrNameLst>
                                          <p:attrName>ppt_h</p:attrName>
                                        </p:attrNameLst>
                                      </p:cBhvr>
                                      <p:tavLst>
                                        <p:tav tm="0">
                                          <p:val>
                                            <p:strVal val="#ppt_h"/>
                                          </p:val>
                                        </p:tav>
                                        <p:tav tm="100000">
                                          <p:val>
                                            <p:strVal val="#ppt_h"/>
                                          </p:val>
                                        </p:tav>
                                      </p:tavLst>
                                    </p:anim>
                                    <p:animEffect transition="in" filter="fade">
                                      <p:cBhvr>
                                        <p:cTn id="33" dur="1000"/>
                                        <p:tgtEl>
                                          <p:spTgt spid="2058"/>
                                        </p:tgtEl>
                                      </p:cBhvr>
                                    </p:animEffect>
                                  </p:childTnLst>
                                </p:cTn>
                              </p:par>
                            </p:childTnLst>
                          </p:cTn>
                        </p:par>
                        <p:par>
                          <p:cTn id="34" fill="hold">
                            <p:stCondLst>
                              <p:cond delay="4500"/>
                            </p:stCondLst>
                            <p:childTnLst>
                              <p:par>
                                <p:cTn id="35" presetID="55" presetClass="entr" presetSubtype="0" fill="hold" nodeType="afterEffect">
                                  <p:stCondLst>
                                    <p:cond delay="0"/>
                                  </p:stCondLst>
                                  <p:childTnLst>
                                    <p:set>
                                      <p:cBhvr>
                                        <p:cTn id="36" dur="1" fill="hold">
                                          <p:stCondLst>
                                            <p:cond delay="0"/>
                                          </p:stCondLst>
                                        </p:cTn>
                                        <p:tgtEl>
                                          <p:spTgt spid="3082"/>
                                        </p:tgtEl>
                                        <p:attrNameLst>
                                          <p:attrName>style.visibility</p:attrName>
                                        </p:attrNameLst>
                                      </p:cBhvr>
                                      <p:to>
                                        <p:strVal val="visible"/>
                                      </p:to>
                                    </p:set>
                                    <p:anim calcmode="lin" valueType="num">
                                      <p:cBhvr>
                                        <p:cTn id="37" dur="1000" fill="hold"/>
                                        <p:tgtEl>
                                          <p:spTgt spid="3082"/>
                                        </p:tgtEl>
                                        <p:attrNameLst>
                                          <p:attrName>ppt_w</p:attrName>
                                        </p:attrNameLst>
                                      </p:cBhvr>
                                      <p:tavLst>
                                        <p:tav tm="0">
                                          <p:val>
                                            <p:strVal val="#ppt_w*0.70"/>
                                          </p:val>
                                        </p:tav>
                                        <p:tav tm="100000">
                                          <p:val>
                                            <p:strVal val="#ppt_w"/>
                                          </p:val>
                                        </p:tav>
                                      </p:tavLst>
                                    </p:anim>
                                    <p:anim calcmode="lin" valueType="num">
                                      <p:cBhvr>
                                        <p:cTn id="38" dur="1000" fill="hold"/>
                                        <p:tgtEl>
                                          <p:spTgt spid="3082"/>
                                        </p:tgtEl>
                                        <p:attrNameLst>
                                          <p:attrName>ppt_h</p:attrName>
                                        </p:attrNameLst>
                                      </p:cBhvr>
                                      <p:tavLst>
                                        <p:tav tm="0">
                                          <p:val>
                                            <p:strVal val="#ppt_h"/>
                                          </p:val>
                                        </p:tav>
                                        <p:tav tm="100000">
                                          <p:val>
                                            <p:strVal val="#ppt_h"/>
                                          </p:val>
                                        </p:tav>
                                      </p:tavLst>
                                    </p:anim>
                                    <p:animEffect transition="in" filter="fade">
                                      <p:cBhvr>
                                        <p:cTn id="39" dur="1000"/>
                                        <p:tgtEl>
                                          <p:spTgt spid="3082"/>
                                        </p:tgtEl>
                                      </p:cBhvr>
                                    </p:animEffect>
                                  </p:childTnLst>
                                </p:cTn>
                              </p:par>
                            </p:childTnLst>
                          </p:cTn>
                        </p:par>
                        <p:par>
                          <p:cTn id="40" fill="hold">
                            <p:stCondLst>
                              <p:cond delay="5500"/>
                            </p:stCondLst>
                            <p:childTnLst>
                              <p:par>
                                <p:cTn id="41" presetID="55"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ppt_w</p:attrName>
                                        </p:attrNameLst>
                                      </p:cBhvr>
                                      <p:tavLst>
                                        <p:tav tm="0">
                                          <p:val>
                                            <p:strVal val="#ppt_w*0.70"/>
                                          </p:val>
                                        </p:tav>
                                        <p:tav tm="100000">
                                          <p:val>
                                            <p:strVal val="#ppt_w"/>
                                          </p:val>
                                        </p:tav>
                                      </p:tavLst>
                                    </p:anim>
                                    <p:anim calcmode="lin" valueType="num">
                                      <p:cBhvr>
                                        <p:cTn id="44" dur="1000" fill="hold"/>
                                        <p:tgtEl>
                                          <p:spTgt spid="4"/>
                                        </p:tgtEl>
                                        <p:attrNameLst>
                                          <p:attrName>ppt_h</p:attrName>
                                        </p:attrNameLst>
                                      </p:cBhvr>
                                      <p:tavLst>
                                        <p:tav tm="0">
                                          <p:val>
                                            <p:strVal val="#ppt_h"/>
                                          </p:val>
                                        </p:tav>
                                        <p:tav tm="100000">
                                          <p:val>
                                            <p:strVal val="#ppt_h"/>
                                          </p:val>
                                        </p:tav>
                                      </p:tavLst>
                                    </p:anim>
                                    <p:animEffect transition="in" filter="fade">
                                      <p:cBhvr>
                                        <p:cTn id="45" dur="1000"/>
                                        <p:tgtEl>
                                          <p:spTgt spid="4"/>
                                        </p:tgtEl>
                                      </p:cBhvr>
                                    </p:animEffect>
                                  </p:childTnLst>
                                </p:cTn>
                              </p:par>
                            </p:childTnLst>
                          </p:cTn>
                        </p:par>
                        <p:par>
                          <p:cTn id="46" fill="hold">
                            <p:stCondLst>
                              <p:cond delay="6500"/>
                            </p:stCondLst>
                            <p:childTnLst>
                              <p:par>
                                <p:cTn id="47" presetID="55"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1000" fill="hold"/>
                                        <p:tgtEl>
                                          <p:spTgt spid="5"/>
                                        </p:tgtEl>
                                        <p:attrNameLst>
                                          <p:attrName>ppt_w</p:attrName>
                                        </p:attrNameLst>
                                      </p:cBhvr>
                                      <p:tavLst>
                                        <p:tav tm="0">
                                          <p:val>
                                            <p:strVal val="#ppt_w*0.70"/>
                                          </p:val>
                                        </p:tav>
                                        <p:tav tm="100000">
                                          <p:val>
                                            <p:strVal val="#ppt_w"/>
                                          </p:val>
                                        </p:tav>
                                      </p:tavLst>
                                    </p:anim>
                                    <p:anim calcmode="lin" valueType="num">
                                      <p:cBhvr>
                                        <p:cTn id="50" dur="1000" fill="hold"/>
                                        <p:tgtEl>
                                          <p:spTgt spid="5"/>
                                        </p:tgtEl>
                                        <p:attrNameLst>
                                          <p:attrName>ppt_h</p:attrName>
                                        </p:attrNameLst>
                                      </p:cBhvr>
                                      <p:tavLst>
                                        <p:tav tm="0">
                                          <p:val>
                                            <p:strVal val="#ppt_h"/>
                                          </p:val>
                                        </p:tav>
                                        <p:tav tm="100000">
                                          <p:val>
                                            <p:strVal val="#ppt_h"/>
                                          </p:val>
                                        </p:tav>
                                      </p:tavLst>
                                    </p:anim>
                                    <p:animEffect transition="in" filter="fade">
                                      <p:cBhvr>
                                        <p:cTn id="51" dur="1000"/>
                                        <p:tgtEl>
                                          <p:spTgt spid="5"/>
                                        </p:tgtEl>
                                      </p:cBhvr>
                                    </p:animEffect>
                                  </p:childTnLst>
                                </p:cTn>
                              </p:par>
                            </p:childTnLst>
                          </p:cTn>
                        </p:par>
                        <p:par>
                          <p:cTn id="52" fill="hold">
                            <p:stCondLst>
                              <p:cond delay="7500"/>
                            </p:stCondLst>
                            <p:childTnLst>
                              <p:par>
                                <p:cTn id="53" presetID="23" presetClass="entr" presetSubtype="1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0"/>
            <a:ext cx="341784"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755576" y="188640"/>
            <a:ext cx="7488832" cy="369332"/>
          </a:xfrm>
          <a:prstGeom prst="rect">
            <a:avLst/>
          </a:prstGeom>
          <a:noFill/>
        </p:spPr>
        <p:txBody>
          <a:bodyPr wrap="square" rtlCol="0">
            <a:spAutoFit/>
          </a:bodyPr>
          <a:lstStyle/>
          <a:p>
            <a:pPr algn="ctr"/>
            <a:r>
              <a:rPr lang="fr-FR" dirty="0" smtClean="0"/>
              <a:t>L</a:t>
            </a:r>
            <a:endParaRPr lang="fr-FR" dirty="0"/>
          </a:p>
        </p:txBody>
      </p:sp>
      <p:grpSp>
        <p:nvGrpSpPr>
          <p:cNvPr id="17" name="Groupe 16"/>
          <p:cNvGrpSpPr/>
          <p:nvPr/>
        </p:nvGrpSpPr>
        <p:grpSpPr>
          <a:xfrm>
            <a:off x="1259632" y="764704"/>
            <a:ext cx="3096344" cy="3096344"/>
            <a:chOff x="1259632" y="692696"/>
            <a:chExt cx="3096344" cy="3096344"/>
          </a:xfrm>
        </p:grpSpPr>
        <p:sp>
          <p:nvSpPr>
            <p:cNvPr id="8" name="Ellipse 7"/>
            <p:cNvSpPr/>
            <p:nvPr/>
          </p:nvSpPr>
          <p:spPr>
            <a:xfrm>
              <a:off x="1259632" y="692696"/>
              <a:ext cx="3096344" cy="3096344"/>
            </a:xfrm>
            <a:prstGeom prst="ellipse">
              <a:avLst/>
            </a:prstGeom>
            <a:solidFill>
              <a:srgbClr val="13D8ED">
                <a:alpha val="40000"/>
              </a:srgbClr>
            </a:solidFill>
            <a:ln w="57150">
              <a:solidFill>
                <a:srgbClr val="13D8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1475656" y="908720"/>
              <a:ext cx="2736304" cy="923330"/>
            </a:xfrm>
            <a:prstGeom prst="rect">
              <a:avLst/>
            </a:prstGeom>
            <a:noFill/>
          </p:spPr>
          <p:txBody>
            <a:bodyPr wrap="square" rtlCol="0">
              <a:spAutoFit/>
            </a:bodyPr>
            <a:lstStyle/>
            <a:p>
              <a:pPr algn="ctr"/>
              <a:r>
                <a:rPr lang="fr-FR" b="1" dirty="0" smtClean="0">
                  <a:solidFill>
                    <a:srgbClr val="002060"/>
                  </a:solidFill>
                </a:rPr>
                <a:t>INTERET</a:t>
              </a:r>
            </a:p>
            <a:p>
              <a:pPr algn="ctr"/>
              <a:r>
                <a:rPr lang="fr-FR" b="1" dirty="0" smtClean="0">
                  <a:solidFill>
                    <a:srgbClr val="002060"/>
                  </a:solidFill>
                </a:rPr>
                <a:t>POUR LA </a:t>
              </a:r>
            </a:p>
            <a:p>
              <a:pPr algn="ctr"/>
              <a:r>
                <a:rPr lang="fr-FR" b="1" dirty="0" smtClean="0">
                  <a:solidFill>
                    <a:srgbClr val="002060"/>
                  </a:solidFill>
                </a:rPr>
                <a:t>DISCIPLINE</a:t>
              </a:r>
              <a:endParaRPr lang="fr-FR" b="1" dirty="0">
                <a:solidFill>
                  <a:srgbClr val="002060"/>
                </a:solidFill>
              </a:endParaRPr>
            </a:p>
          </p:txBody>
        </p:sp>
      </p:grpSp>
      <p:grpSp>
        <p:nvGrpSpPr>
          <p:cNvPr id="18" name="Groupe 17"/>
          <p:cNvGrpSpPr/>
          <p:nvPr/>
        </p:nvGrpSpPr>
        <p:grpSpPr>
          <a:xfrm>
            <a:off x="4644008" y="764704"/>
            <a:ext cx="3096344" cy="3096344"/>
            <a:chOff x="4644008" y="692696"/>
            <a:chExt cx="3096344" cy="3096344"/>
          </a:xfrm>
        </p:grpSpPr>
        <p:sp>
          <p:nvSpPr>
            <p:cNvPr id="7" name="Ellipse 6"/>
            <p:cNvSpPr/>
            <p:nvPr/>
          </p:nvSpPr>
          <p:spPr>
            <a:xfrm>
              <a:off x="4644008" y="692696"/>
              <a:ext cx="3096344" cy="3096344"/>
            </a:xfrm>
            <a:prstGeom prst="ellipse">
              <a:avLst/>
            </a:prstGeom>
            <a:solidFill>
              <a:srgbClr val="FF0066">
                <a:alpha val="40000"/>
              </a:srgbClr>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ZoneTexte 14"/>
            <p:cNvSpPr txBox="1"/>
            <p:nvPr/>
          </p:nvSpPr>
          <p:spPr>
            <a:xfrm>
              <a:off x="4860032" y="910461"/>
              <a:ext cx="2736304" cy="923330"/>
            </a:xfrm>
            <a:prstGeom prst="rect">
              <a:avLst/>
            </a:prstGeom>
            <a:noFill/>
          </p:spPr>
          <p:txBody>
            <a:bodyPr wrap="square" rtlCol="0">
              <a:spAutoFit/>
            </a:bodyPr>
            <a:lstStyle/>
            <a:p>
              <a:pPr algn="ctr"/>
              <a:r>
                <a:rPr lang="fr-FR" b="1" dirty="0" smtClean="0">
                  <a:solidFill>
                    <a:srgbClr val="FF0066"/>
                  </a:solidFill>
                </a:rPr>
                <a:t>COMPETENCES</a:t>
              </a:r>
            </a:p>
            <a:p>
              <a:pPr algn="ctr"/>
              <a:r>
                <a:rPr lang="fr-FR" b="1" dirty="0" smtClean="0">
                  <a:solidFill>
                    <a:srgbClr val="FF0066"/>
                  </a:solidFill>
                </a:rPr>
                <a:t>DANS</a:t>
              </a:r>
            </a:p>
            <a:p>
              <a:pPr algn="ctr"/>
              <a:r>
                <a:rPr lang="fr-FR" b="1" dirty="0" smtClean="0">
                  <a:solidFill>
                    <a:srgbClr val="FF0066"/>
                  </a:solidFill>
                </a:rPr>
                <a:t> LA DISCIPLINE</a:t>
              </a:r>
              <a:endParaRPr lang="fr-FR" b="1" dirty="0">
                <a:solidFill>
                  <a:srgbClr val="FF0066"/>
                </a:solidFill>
              </a:endParaRPr>
            </a:p>
          </p:txBody>
        </p:sp>
      </p:grpSp>
      <p:grpSp>
        <p:nvGrpSpPr>
          <p:cNvPr id="19" name="Groupe 18"/>
          <p:cNvGrpSpPr/>
          <p:nvPr/>
        </p:nvGrpSpPr>
        <p:grpSpPr>
          <a:xfrm>
            <a:off x="2915816" y="3645024"/>
            <a:ext cx="3096344" cy="3096344"/>
            <a:chOff x="2915816" y="3573016"/>
            <a:chExt cx="3096344" cy="3096344"/>
          </a:xfrm>
        </p:grpSpPr>
        <p:sp>
          <p:nvSpPr>
            <p:cNvPr id="10" name="Ellipse 9"/>
            <p:cNvSpPr/>
            <p:nvPr/>
          </p:nvSpPr>
          <p:spPr>
            <a:xfrm>
              <a:off x="2915816" y="3573016"/>
              <a:ext cx="3096344" cy="3096344"/>
            </a:xfrm>
            <a:prstGeom prst="ellipse">
              <a:avLst/>
            </a:prstGeom>
            <a:solidFill>
              <a:srgbClr val="FFFF00">
                <a:alpha val="40000"/>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3059832" y="5589240"/>
              <a:ext cx="2808312" cy="923330"/>
            </a:xfrm>
            <a:prstGeom prst="rect">
              <a:avLst/>
            </a:prstGeom>
          </p:spPr>
          <p:txBody>
            <a:bodyPr wrap="square">
              <a:spAutoFit/>
            </a:bodyPr>
            <a:lstStyle/>
            <a:p>
              <a:pPr algn="ctr"/>
              <a:r>
                <a:rPr lang="fr-FR" b="1" dirty="0" smtClean="0">
                  <a:solidFill>
                    <a:srgbClr val="FF3300"/>
                  </a:solidFill>
                </a:rPr>
                <a:t>PERSPECTIVES</a:t>
              </a:r>
            </a:p>
            <a:p>
              <a:pPr algn="ctr"/>
              <a:r>
                <a:rPr lang="fr-FR" b="1" dirty="0" smtClean="0">
                  <a:solidFill>
                    <a:srgbClr val="FF3300"/>
                  </a:solidFill>
                </a:rPr>
                <a:t>D’AVENIR</a:t>
              </a:r>
            </a:p>
            <a:p>
              <a:pPr algn="ctr"/>
              <a:r>
                <a:rPr lang="fr-FR" b="1" dirty="0" smtClean="0">
                  <a:solidFill>
                    <a:srgbClr val="FF3300"/>
                  </a:solidFill>
                </a:rPr>
                <a:t>ENVISAGEES</a:t>
              </a:r>
              <a:endParaRPr lang="fr-FR" b="1" dirty="0">
                <a:solidFill>
                  <a:srgbClr val="FF3300"/>
                </a:solidFill>
              </a:endParaRPr>
            </a:p>
          </p:txBody>
        </p:sp>
      </p:grpSp>
      <p:sp>
        <p:nvSpPr>
          <p:cNvPr id="20" name="ZoneTexte 19"/>
          <p:cNvSpPr txBox="1"/>
          <p:nvPr/>
        </p:nvSpPr>
        <p:spPr>
          <a:xfrm>
            <a:off x="4355976" y="2852936"/>
            <a:ext cx="360040" cy="1383327"/>
          </a:xfrm>
          <a:prstGeom prst="rect">
            <a:avLst/>
          </a:prstGeom>
          <a:noFill/>
        </p:spPr>
        <p:txBody>
          <a:bodyPr wrap="square" rtlCol="0">
            <a:spAutoFit/>
          </a:bodyPr>
          <a:lstStyle/>
          <a:p>
            <a:pPr algn="ctr">
              <a:lnSpc>
                <a:spcPts val="1000"/>
              </a:lnSpc>
            </a:pPr>
            <a:r>
              <a:rPr lang="fr-FR" sz="1200" b="1" dirty="0" smtClean="0">
                <a:solidFill>
                  <a:schemeClr val="bg1"/>
                </a:solidFill>
              </a:rPr>
              <a:t>SPE</a:t>
            </a:r>
          </a:p>
          <a:p>
            <a:pPr algn="ctr">
              <a:lnSpc>
                <a:spcPts val="1000"/>
              </a:lnSpc>
            </a:pPr>
            <a:r>
              <a:rPr lang="fr-FR" sz="1200" b="1" dirty="0" smtClean="0">
                <a:solidFill>
                  <a:schemeClr val="bg1"/>
                </a:solidFill>
              </a:rPr>
              <a:t>C</a:t>
            </a:r>
          </a:p>
          <a:p>
            <a:pPr algn="ctr">
              <a:lnSpc>
                <a:spcPts val="1000"/>
              </a:lnSpc>
            </a:pPr>
            <a:r>
              <a:rPr lang="fr-FR" sz="1200" b="1" dirty="0" smtClean="0">
                <a:solidFill>
                  <a:schemeClr val="bg1"/>
                </a:solidFill>
              </a:rPr>
              <a:t>I</a:t>
            </a:r>
          </a:p>
          <a:p>
            <a:pPr algn="ctr">
              <a:lnSpc>
                <a:spcPts val="1000"/>
              </a:lnSpc>
            </a:pPr>
            <a:r>
              <a:rPr lang="fr-FR" sz="1200" b="1" dirty="0" smtClean="0">
                <a:solidFill>
                  <a:schemeClr val="bg1"/>
                </a:solidFill>
              </a:rPr>
              <a:t>AL</a:t>
            </a:r>
          </a:p>
          <a:p>
            <a:pPr algn="ctr">
              <a:lnSpc>
                <a:spcPts val="1000"/>
              </a:lnSpc>
            </a:pPr>
            <a:r>
              <a:rPr lang="fr-FR" sz="1200" b="1" dirty="0" smtClean="0">
                <a:solidFill>
                  <a:schemeClr val="bg1"/>
                </a:solidFill>
              </a:rPr>
              <a:t>I</a:t>
            </a:r>
          </a:p>
          <a:p>
            <a:pPr algn="ctr">
              <a:lnSpc>
                <a:spcPts val="1000"/>
              </a:lnSpc>
            </a:pPr>
            <a:r>
              <a:rPr lang="fr-FR" sz="1200" b="1" dirty="0" smtClean="0">
                <a:solidFill>
                  <a:schemeClr val="bg1"/>
                </a:solidFill>
              </a:rPr>
              <a:t>T</a:t>
            </a:r>
          </a:p>
          <a:p>
            <a:pPr algn="ctr">
              <a:lnSpc>
                <a:spcPts val="1000"/>
              </a:lnSpc>
            </a:pPr>
            <a:r>
              <a:rPr lang="fr-FR" sz="1200" b="1" dirty="0" smtClean="0">
                <a:solidFill>
                  <a:schemeClr val="bg1"/>
                </a:solidFill>
              </a:rPr>
              <a:t>E</a:t>
            </a:r>
          </a:p>
        </p:txBody>
      </p:sp>
      <p:sp>
        <p:nvSpPr>
          <p:cNvPr id="21" name="Rectangle à coins arrondis 20"/>
          <p:cNvSpPr/>
          <p:nvPr/>
        </p:nvSpPr>
        <p:spPr>
          <a:xfrm>
            <a:off x="4379394" y="2924944"/>
            <a:ext cx="385212" cy="1045131"/>
          </a:xfrm>
          <a:prstGeom prst="roundRect">
            <a:avLst/>
          </a:prstGeom>
          <a:solidFill>
            <a:schemeClr val="bg1"/>
          </a:solidFill>
          <a:ln>
            <a:noFill/>
          </a:ln>
        </p:spPr>
        <p:txBody>
          <a:bodyPr wrap="none" lIns="91440" tIns="45720" rIns="91440" bIns="45720">
            <a:spAutoFit/>
          </a:bodyPr>
          <a:lstStyle/>
          <a:p>
            <a:pPr algn="ctr"/>
            <a:r>
              <a:rPr lang="fr-FR" sz="2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rPr>
              <a:t>S</a:t>
            </a:r>
          </a:p>
          <a:p>
            <a:pPr algn="ctr"/>
            <a:r>
              <a:rPr lang="fr-FR"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rPr>
              <a:t>V</a:t>
            </a:r>
          </a:p>
          <a:p>
            <a:pPr algn="ctr"/>
            <a:r>
              <a:rPr lang="fr-FR" sz="2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rPr>
              <a:t>T</a:t>
            </a:r>
            <a:endParaRPr lang="fr-FR" sz="2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endParaRPr>
          </a:p>
        </p:txBody>
      </p:sp>
      <p:pic>
        <p:nvPicPr>
          <p:cNvPr id="44034" name="Picture 2" descr="Image associée"/>
          <p:cNvPicPr>
            <a:picLocks noChangeAspect="1" noChangeArrowheads="1" noCrop="1"/>
          </p:cNvPicPr>
          <p:nvPr/>
        </p:nvPicPr>
        <p:blipFill>
          <a:blip r:embed="rId3" cstate="print"/>
          <a:srcRect/>
          <a:stretch>
            <a:fillRect/>
          </a:stretch>
        </p:blipFill>
        <p:spPr bwMode="auto">
          <a:xfrm>
            <a:off x="3563888" y="1916832"/>
            <a:ext cx="1981200" cy="2857500"/>
          </a:xfrm>
          <a:prstGeom prst="rect">
            <a:avLst/>
          </a:prstGeom>
          <a:noFill/>
        </p:spPr>
      </p:pic>
      <p:sp>
        <p:nvSpPr>
          <p:cNvPr id="24" name="ZoneTexte 23"/>
          <p:cNvSpPr txBox="1"/>
          <p:nvPr/>
        </p:nvSpPr>
        <p:spPr>
          <a:xfrm>
            <a:off x="4283968" y="6309320"/>
            <a:ext cx="4860032" cy="369332"/>
          </a:xfrm>
          <a:prstGeom prst="rect">
            <a:avLst/>
          </a:prstGeom>
          <a:noFill/>
        </p:spPr>
        <p:txBody>
          <a:bodyPr wrap="square" rtlCol="0">
            <a:spAutoFit/>
          </a:bodyPr>
          <a:lstStyle/>
          <a:p>
            <a:r>
              <a:rPr lang="fr-FR" b="1" dirty="0" smtClean="0">
                <a:solidFill>
                  <a:schemeClr val="tx2">
                    <a:lumMod val="50000"/>
                  </a:schemeClr>
                </a:solidFill>
              </a:rPr>
              <a:t>Avez-vous l’ADN d’un  futur spécialiste en SVT ?</a:t>
            </a:r>
            <a:endParaRPr lang="fr-FR" b="1" dirty="0">
              <a:solidFill>
                <a:schemeClr val="tx2">
                  <a:lumMod val="50000"/>
                </a:schemeClr>
              </a:solidFill>
            </a:endParaRPr>
          </a:p>
        </p:txBody>
      </p:sp>
      <p:sp>
        <p:nvSpPr>
          <p:cNvPr id="25" name="Sous-titre 2"/>
          <p:cNvSpPr>
            <a:spLocks noGrp="1"/>
          </p:cNvSpPr>
          <p:nvPr>
            <p:ph type="subTitle" idx="1"/>
          </p:nvPr>
        </p:nvSpPr>
        <p:spPr>
          <a:xfrm>
            <a:off x="0" y="-72008"/>
            <a:ext cx="9144000" cy="692696"/>
          </a:xfrm>
        </p:spPr>
        <p:txBody>
          <a:bodyPr>
            <a:normAutofit/>
          </a:bodyPr>
          <a:lstStyle/>
          <a:p>
            <a:pPr algn="ctr"/>
            <a:r>
              <a:rPr lang="fr-FR" sz="3200" dirty="0" smtClean="0">
                <a:solidFill>
                  <a:schemeClr val="bg1"/>
                </a:solidFill>
                <a:latin typeface="Arial" pitchFamily="34" charset="0"/>
                <a:cs typeface="Arial" pitchFamily="34" charset="0"/>
              </a:rPr>
              <a:t>1</a:t>
            </a:r>
            <a:r>
              <a:rPr lang="fr-FR" sz="3200" baseline="30000" dirty="0" smtClean="0">
                <a:solidFill>
                  <a:schemeClr val="bg1"/>
                </a:solidFill>
                <a:latin typeface="Arial" pitchFamily="34" charset="0"/>
                <a:cs typeface="Arial" pitchFamily="34" charset="0"/>
              </a:rPr>
              <a:t>ère</a:t>
            </a:r>
            <a:r>
              <a:rPr lang="fr-FR" sz="3200" dirty="0" smtClean="0">
                <a:solidFill>
                  <a:schemeClr val="bg1"/>
                </a:solidFill>
                <a:latin typeface="Arial" pitchFamily="34" charset="0"/>
                <a:cs typeface="Arial" pitchFamily="34" charset="0"/>
              </a:rPr>
              <a:t> - ENSEIGNEMENT DE SPECIALITE </a:t>
            </a:r>
            <a:endParaRPr lang="fr-FR"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0141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path" presetSubtype="0" accel="50000" decel="50000" fill="hold" nodeType="clickEffect">
                                  <p:stCondLst>
                                    <p:cond delay="0"/>
                                  </p:stCondLst>
                                  <p:childTnLst>
                                    <p:animMotion origin="layout" path="M -4.44444E-6 -2.77457E-6 L 0.06702 0.11029 " pathEditMode="relative" rAng="0" ptsTypes="AA">
                                      <p:cBhvr>
                                        <p:cTn id="21" dur="2000" fill="hold"/>
                                        <p:tgtEl>
                                          <p:spTgt spid="17"/>
                                        </p:tgtEl>
                                        <p:attrNameLst>
                                          <p:attrName>ppt_x</p:attrName>
                                          <p:attrName>ppt_y</p:attrName>
                                        </p:attrNameLst>
                                      </p:cBhvr>
                                      <p:rCtr x="3400" y="5500"/>
                                    </p:animMotion>
                                  </p:childTnLst>
                                </p:cTn>
                              </p:par>
                            </p:childTnLst>
                          </p:cTn>
                        </p:par>
                      </p:childTnLst>
                    </p:cTn>
                  </p:par>
                  <p:par>
                    <p:cTn id="22" fill="hold">
                      <p:stCondLst>
                        <p:cond delay="indefinite"/>
                      </p:stCondLst>
                      <p:childTnLst>
                        <p:par>
                          <p:cTn id="23" fill="hold">
                            <p:stCondLst>
                              <p:cond delay="0"/>
                            </p:stCondLst>
                            <p:childTnLst>
                              <p:par>
                                <p:cTn id="24" presetID="49" presetClass="path" presetSubtype="0" accel="50000" decel="50000" fill="hold" nodeType="clickEffect">
                                  <p:stCondLst>
                                    <p:cond delay="0"/>
                                  </p:stCondLst>
                                  <p:childTnLst>
                                    <p:animMotion origin="layout" path="M -3.33333E-6 -2.77457E-6 L -0.05104 0.1207 " pathEditMode="relative" rAng="0" ptsTypes="AA">
                                      <p:cBhvr>
                                        <p:cTn id="25" dur="2000" fill="hold"/>
                                        <p:tgtEl>
                                          <p:spTgt spid="18"/>
                                        </p:tgtEl>
                                        <p:attrNameLst>
                                          <p:attrName>ppt_x</p:attrName>
                                          <p:attrName>ppt_y</p:attrName>
                                        </p:attrNameLst>
                                      </p:cBhvr>
                                      <p:rCtr x="-2600" y="6000"/>
                                    </p:animMotion>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3.05556E-6 -2.36994E-6 L 3.05556E-6 -0.11538 " pathEditMode="relative" ptsTypes="AA">
                                      <p:cBhvr>
                                        <p:cTn id="29" dur="2000" fill="hold"/>
                                        <p:tgtEl>
                                          <p:spTgt spid="19"/>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up)">
                                      <p:cBhvr>
                                        <p:cTn id="39" dur="500"/>
                                        <p:tgtEl>
                                          <p:spTgt spid="21"/>
                                        </p:tgtEl>
                                      </p:cBhvr>
                                    </p:animEffect>
                                  </p:childTnLst>
                                </p:cTn>
                              </p:par>
                              <p:par>
                                <p:cTn id="40" presetID="22" presetClass="exit" presetSubtype="1" fill="hold" grpId="1" nodeType="withEffect">
                                  <p:stCondLst>
                                    <p:cond delay="0"/>
                                  </p:stCondLst>
                                  <p:childTnLst>
                                    <p:animEffect transition="out" filter="wipe(up)">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4034"/>
                                        </p:tgtEl>
                                        <p:attrNameLst>
                                          <p:attrName>style.visibility</p:attrName>
                                        </p:attrNameLst>
                                      </p:cBhvr>
                                      <p:to>
                                        <p:strVal val="visible"/>
                                      </p:to>
                                    </p:set>
                                    <p:animEffect transition="in" filter="wipe(down)">
                                      <p:cBhvr>
                                        <p:cTn id="47" dur="500"/>
                                        <p:tgtEl>
                                          <p:spTgt spid="4403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par>
                                <p:cTn id="51" presetID="22" presetClass="exit" presetSubtype="4" fill="hold" grpId="1" nodeType="withEffect">
                                  <p:stCondLst>
                                    <p:cond delay="0"/>
                                  </p:stCondLst>
                                  <p:childTnLst>
                                    <p:animEffect transition="out" filter="wipe(down)">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animBg="1"/>
      <p:bldP spid="21" grpId="1"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ésultat de recherche d'images pour &quot;gif adn&quot;"/>
          <p:cNvPicPr>
            <a:picLocks noChangeAspect="1" noChangeArrowheads="1" noCrop="1"/>
          </p:cNvPicPr>
          <p:nvPr/>
        </p:nvPicPr>
        <p:blipFill>
          <a:blip r:embed="rId3" cstate="print"/>
          <a:srcRect/>
          <a:stretch>
            <a:fillRect/>
          </a:stretch>
        </p:blipFill>
        <p:spPr bwMode="auto">
          <a:xfrm>
            <a:off x="323528" y="0"/>
            <a:ext cx="12192000" cy="6858000"/>
          </a:xfrm>
          <a:prstGeom prst="rect">
            <a:avLst/>
          </a:prstGeom>
          <a:noFill/>
        </p:spPr>
      </p:pic>
      <p:sp>
        <p:nvSpPr>
          <p:cNvPr id="2" name="Titre 1"/>
          <p:cNvSpPr>
            <a:spLocks noGrp="1"/>
          </p:cNvSpPr>
          <p:nvPr>
            <p:ph type="ctrTitle"/>
          </p:nvPr>
        </p:nvSpPr>
        <p:spPr>
          <a:xfrm>
            <a:off x="35496" y="2060848"/>
            <a:ext cx="5514976" cy="4464496"/>
          </a:xfrm>
        </p:spPr>
        <p:txBody>
          <a:bodyPr/>
          <a:lstStyle/>
          <a:p>
            <a:pPr algn="ctr"/>
            <a:r>
              <a:rPr lang="fr-FR" sz="7200" dirty="0" err="1" smtClean="0">
                <a:solidFill>
                  <a:schemeClr val="accent4">
                    <a:lumMod val="60000"/>
                    <a:lumOff val="40000"/>
                  </a:schemeClr>
                </a:solidFill>
                <a:latin typeface="Arial" pitchFamily="34" charset="0"/>
                <a:cs typeface="Arial" pitchFamily="34" charset="0"/>
              </a:rPr>
              <a:t>I</a:t>
            </a:r>
            <a:r>
              <a:rPr lang="fr-FR" sz="5400" dirty="0" err="1" smtClean="0">
                <a:solidFill>
                  <a:srgbClr val="13D8ED"/>
                </a:solidFill>
                <a:latin typeface="Arial" pitchFamily="34" charset="0"/>
                <a:cs typeface="Arial" pitchFamily="34" charset="0"/>
              </a:rPr>
              <a:t>nTerÊT</a:t>
            </a:r>
            <a:r>
              <a:rPr lang="fr-FR" sz="5400" dirty="0" smtClean="0">
                <a:latin typeface="Arial" pitchFamily="34" charset="0"/>
                <a:cs typeface="Arial" pitchFamily="34" charset="0"/>
              </a:rPr>
              <a:t> </a:t>
            </a:r>
            <a:br>
              <a:rPr lang="fr-FR" sz="5400" dirty="0" smtClean="0">
                <a:latin typeface="Arial" pitchFamily="34" charset="0"/>
                <a:cs typeface="Arial" pitchFamily="34" charset="0"/>
              </a:rPr>
            </a:br>
            <a:r>
              <a:rPr lang="fr-FR" sz="5400" dirty="0" err="1" smtClean="0">
                <a:solidFill>
                  <a:srgbClr val="13D8ED"/>
                </a:solidFill>
                <a:latin typeface="Arial" pitchFamily="34" charset="0"/>
                <a:cs typeface="Arial" pitchFamily="34" charset="0"/>
              </a:rPr>
              <a:t>poUR</a:t>
            </a:r>
            <a:r>
              <a:rPr lang="fr-FR" sz="5400" dirty="0" smtClean="0">
                <a:solidFill>
                  <a:srgbClr val="13D8ED"/>
                </a:solidFill>
                <a:latin typeface="Arial" pitchFamily="34" charset="0"/>
                <a:cs typeface="Arial" pitchFamily="34" charset="0"/>
              </a:rPr>
              <a:t> LA</a:t>
            </a:r>
            <a:r>
              <a:rPr lang="fr-FR" sz="5400" dirty="0" smtClean="0">
                <a:latin typeface="Arial" pitchFamily="34" charset="0"/>
                <a:cs typeface="Arial" pitchFamily="34" charset="0"/>
              </a:rPr>
              <a:t/>
            </a:r>
            <a:br>
              <a:rPr lang="fr-FR" sz="5400" dirty="0" smtClean="0">
                <a:latin typeface="Arial" pitchFamily="34" charset="0"/>
                <a:cs typeface="Arial" pitchFamily="34" charset="0"/>
              </a:rPr>
            </a:br>
            <a:r>
              <a:rPr lang="fr-FR" sz="7200" dirty="0" smtClean="0">
                <a:solidFill>
                  <a:schemeClr val="accent4">
                    <a:lumMod val="60000"/>
                    <a:lumOff val="40000"/>
                  </a:schemeClr>
                </a:solidFill>
                <a:latin typeface="Arial" pitchFamily="34" charset="0"/>
                <a:cs typeface="Arial" pitchFamily="34" charset="0"/>
              </a:rPr>
              <a:t>D</a:t>
            </a:r>
            <a:r>
              <a:rPr lang="fr-FR" sz="5400" dirty="0" smtClean="0">
                <a:solidFill>
                  <a:srgbClr val="13D8ED"/>
                </a:solidFill>
                <a:latin typeface="Arial" pitchFamily="34" charset="0"/>
                <a:cs typeface="Arial" pitchFamily="34" charset="0"/>
              </a:rPr>
              <a:t>iscipline</a:t>
            </a:r>
            <a:r>
              <a:rPr lang="fr-FR" sz="5400" dirty="0" smtClean="0">
                <a:latin typeface="Arial" pitchFamily="34" charset="0"/>
                <a:cs typeface="Arial" pitchFamily="34" charset="0"/>
              </a:rPr>
              <a:t> </a:t>
            </a:r>
            <a:br>
              <a:rPr lang="fr-FR" sz="5400" dirty="0" smtClean="0">
                <a:latin typeface="Arial" pitchFamily="34" charset="0"/>
                <a:cs typeface="Arial" pitchFamily="34" charset="0"/>
              </a:rPr>
            </a:br>
            <a:endParaRPr lang="fr-FR" sz="5400" dirty="0">
              <a:latin typeface="Arial" pitchFamily="34" charset="0"/>
              <a:cs typeface="Arial" pitchFamily="34" charset="0"/>
            </a:endParaRPr>
          </a:p>
        </p:txBody>
      </p:sp>
      <p:sp>
        <p:nvSpPr>
          <p:cNvPr id="3" name="Sous-titre 2"/>
          <p:cNvSpPr>
            <a:spLocks noGrp="1"/>
          </p:cNvSpPr>
          <p:nvPr>
            <p:ph type="subTitle" idx="1"/>
          </p:nvPr>
        </p:nvSpPr>
        <p:spPr>
          <a:xfrm>
            <a:off x="395536" y="260648"/>
            <a:ext cx="2592288" cy="1214446"/>
          </a:xfrm>
        </p:spPr>
        <p:txBody>
          <a:bodyPr>
            <a:normAutofit fontScale="70000" lnSpcReduction="20000"/>
          </a:bodyPr>
          <a:lstStyle/>
          <a:p>
            <a:pPr algn="r"/>
            <a:endParaRPr lang="fr-FR" sz="1400" i="1" dirty="0">
              <a:latin typeface="Arial" pitchFamily="34" charset="0"/>
              <a:cs typeface="Arial" pitchFamily="34" charset="0"/>
            </a:endParaRPr>
          </a:p>
          <a:p>
            <a:pPr algn="r"/>
            <a:endParaRPr lang="fr-FR" sz="1400" i="1" dirty="0" smtClean="0">
              <a:latin typeface="Arial" pitchFamily="34" charset="0"/>
              <a:cs typeface="Arial" pitchFamily="34" charset="0"/>
            </a:endParaRPr>
          </a:p>
          <a:p>
            <a:pPr algn="ctr"/>
            <a:r>
              <a:rPr lang="fr-FR" sz="3200" dirty="0" smtClean="0">
                <a:latin typeface="Arial" pitchFamily="34" charset="0"/>
                <a:cs typeface="Arial" pitchFamily="34" charset="0"/>
              </a:rPr>
              <a:t>1</a:t>
            </a:r>
            <a:r>
              <a:rPr lang="fr-FR" sz="3200" baseline="30000" dirty="0" smtClean="0">
                <a:latin typeface="Arial" pitchFamily="34" charset="0"/>
                <a:cs typeface="Arial" pitchFamily="34" charset="0"/>
              </a:rPr>
              <a:t>ère</a:t>
            </a:r>
            <a:r>
              <a:rPr lang="fr-FR" sz="3200" dirty="0" smtClean="0">
                <a:latin typeface="Arial" pitchFamily="34" charset="0"/>
                <a:cs typeface="Arial" pitchFamily="34" charset="0"/>
              </a:rPr>
              <a:t> - ENSEIGNEMENT DE SPECIALITE</a:t>
            </a:r>
            <a:endParaRPr lang="fr-FR" sz="3200" dirty="0">
              <a:latin typeface="Arial" pitchFamily="34" charset="0"/>
              <a:cs typeface="Arial" pitchFamily="34" charset="0"/>
            </a:endParaRPr>
          </a:p>
        </p:txBody>
      </p:sp>
      <p:sp>
        <p:nvSpPr>
          <p:cNvPr id="4" name="Rectangle 3"/>
          <p:cNvSpPr/>
          <p:nvPr/>
        </p:nvSpPr>
        <p:spPr>
          <a:xfrm>
            <a:off x="0" y="0"/>
            <a:ext cx="341784"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141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descr="Résultat de recherche d'images pour &quot;darwi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8132" name="Picture 4" descr="Résultat de recherche d'images pour &quot;darwin&quot;"/>
          <p:cNvPicPr>
            <a:picLocks noChangeAspect="1" noChangeArrowheads="1"/>
          </p:cNvPicPr>
          <p:nvPr/>
        </p:nvPicPr>
        <p:blipFill>
          <a:blip r:embed="rId3" cstate="print"/>
          <a:srcRect/>
          <a:stretch>
            <a:fillRect/>
          </a:stretch>
        </p:blipFill>
        <p:spPr bwMode="auto">
          <a:xfrm>
            <a:off x="683568" y="260648"/>
            <a:ext cx="2817704" cy="2592288"/>
          </a:xfrm>
          <a:prstGeom prst="ellipse">
            <a:avLst/>
          </a:prstGeom>
          <a:noFill/>
        </p:spPr>
      </p:pic>
      <p:pic>
        <p:nvPicPr>
          <p:cNvPr id="48134" name="Picture 6" descr="Résultat de recherche d'images pour &quot;jane goodall&quot;"/>
          <p:cNvPicPr>
            <a:picLocks noChangeAspect="1" noChangeArrowheads="1"/>
          </p:cNvPicPr>
          <p:nvPr/>
        </p:nvPicPr>
        <p:blipFill>
          <a:blip r:embed="rId4" cstate="print"/>
          <a:srcRect l="16800" r="31121"/>
          <a:stretch>
            <a:fillRect/>
          </a:stretch>
        </p:blipFill>
        <p:spPr bwMode="auto">
          <a:xfrm>
            <a:off x="3563888" y="1268760"/>
            <a:ext cx="2232248" cy="2219326"/>
          </a:xfrm>
          <a:prstGeom prst="ellipse">
            <a:avLst/>
          </a:prstGeom>
          <a:noFill/>
        </p:spPr>
      </p:pic>
      <p:sp>
        <p:nvSpPr>
          <p:cNvPr id="48136" name="AutoShape 8" descr="Résultat de recherche d'images pour &quot;fleming&quot;"/>
          <p:cNvSpPr>
            <a:spLocks noChangeAspect="1" noChangeArrowheads="1"/>
          </p:cNvSpPr>
          <p:nvPr/>
        </p:nvSpPr>
        <p:spPr bwMode="auto">
          <a:xfrm>
            <a:off x="0" y="-1485901"/>
            <a:ext cx="2095500" cy="2971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8138" name="AutoShape 10" descr="https://upload.wikimedia.org/wikipedia/commons/thumb/b/bf/Synthetic_Production_of_Penicillin_TR1468.jpg/220px-Synthetic_Production_of_Penicillin_TR146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8141" name="Picture 13"/>
          <p:cNvPicPr>
            <a:picLocks noChangeAspect="1" noChangeArrowheads="1"/>
          </p:cNvPicPr>
          <p:nvPr/>
        </p:nvPicPr>
        <p:blipFill>
          <a:blip r:embed="rId5" cstate="print"/>
          <a:srcRect/>
          <a:stretch>
            <a:fillRect/>
          </a:stretch>
        </p:blipFill>
        <p:spPr bwMode="auto">
          <a:xfrm>
            <a:off x="5724128" y="1412776"/>
            <a:ext cx="2066925" cy="2952750"/>
          </a:xfrm>
          <a:prstGeom prst="ellipse">
            <a:avLst/>
          </a:prstGeom>
          <a:noFill/>
          <a:ln w="9525">
            <a:noFill/>
            <a:miter lim="800000"/>
            <a:headEnd/>
            <a:tailEnd/>
          </a:ln>
        </p:spPr>
      </p:pic>
      <p:pic>
        <p:nvPicPr>
          <p:cNvPr id="48148" name="Picture 20"/>
          <p:cNvPicPr>
            <a:picLocks noChangeAspect="1" noChangeArrowheads="1"/>
          </p:cNvPicPr>
          <p:nvPr/>
        </p:nvPicPr>
        <p:blipFill>
          <a:blip r:embed="rId6" cstate="print"/>
          <a:srcRect/>
          <a:stretch>
            <a:fillRect/>
          </a:stretch>
        </p:blipFill>
        <p:spPr bwMode="auto">
          <a:xfrm>
            <a:off x="4211960" y="3429000"/>
            <a:ext cx="1714500" cy="2028825"/>
          </a:xfrm>
          <a:prstGeom prst="ellipse">
            <a:avLst/>
          </a:prstGeom>
          <a:noFill/>
          <a:ln w="9525">
            <a:noFill/>
            <a:miter lim="800000"/>
            <a:headEnd/>
            <a:tailEnd/>
          </a:ln>
        </p:spPr>
      </p:pic>
      <p:pic>
        <p:nvPicPr>
          <p:cNvPr id="48152" name="Picture 24" descr="Image associée"/>
          <p:cNvPicPr>
            <a:picLocks noChangeAspect="1" noChangeArrowheads="1"/>
          </p:cNvPicPr>
          <p:nvPr/>
        </p:nvPicPr>
        <p:blipFill>
          <a:blip r:embed="rId7" cstate="print"/>
          <a:srcRect/>
          <a:stretch>
            <a:fillRect/>
          </a:stretch>
        </p:blipFill>
        <p:spPr bwMode="auto">
          <a:xfrm>
            <a:off x="2267744" y="2708920"/>
            <a:ext cx="1819275" cy="2505076"/>
          </a:xfrm>
          <a:prstGeom prst="ellipse">
            <a:avLst/>
          </a:prstGeom>
          <a:noFill/>
        </p:spPr>
      </p:pic>
      <p:pic>
        <p:nvPicPr>
          <p:cNvPr id="48154" name="Picture 26" descr="Le prix Nobel de médecine 2008 a été attribué aux Français Francoise Barré-Sinoussi (g) et Luc Montagnier (c) pour leur découverte du virus du sida. L'Allemand Harald zur Hausen (d), est récompensé pour ses travaux sur le virus responsable du cancer du col de l'utérus. (Photo : AFP)"/>
          <p:cNvPicPr>
            <a:picLocks noChangeAspect="1" noChangeArrowheads="1"/>
          </p:cNvPicPr>
          <p:nvPr/>
        </p:nvPicPr>
        <p:blipFill>
          <a:blip r:embed="rId8" cstate="print"/>
          <a:srcRect r="35251"/>
          <a:stretch>
            <a:fillRect/>
          </a:stretch>
        </p:blipFill>
        <p:spPr bwMode="auto">
          <a:xfrm>
            <a:off x="6372200" y="116632"/>
            <a:ext cx="2664296" cy="1876425"/>
          </a:xfrm>
          <a:prstGeom prst="ellipse">
            <a:avLst/>
          </a:prstGeom>
          <a:noFill/>
        </p:spPr>
      </p:pic>
      <p:sp>
        <p:nvSpPr>
          <p:cNvPr id="48156" name="AutoShape 28" descr="Résultat de recherche d'images pour &quot;watson et crick&quot;"/>
          <p:cNvSpPr>
            <a:spLocks noChangeAspect="1" noChangeArrowheads="1"/>
          </p:cNvSpPr>
          <p:nvPr/>
        </p:nvSpPr>
        <p:spPr bwMode="auto">
          <a:xfrm>
            <a:off x="155575" y="-1485900"/>
            <a:ext cx="3810000" cy="31051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8157" name="Picture 29"/>
          <p:cNvPicPr>
            <a:picLocks noChangeAspect="1" noChangeArrowheads="1"/>
          </p:cNvPicPr>
          <p:nvPr/>
        </p:nvPicPr>
        <p:blipFill>
          <a:blip r:embed="rId9" cstate="print"/>
          <a:srcRect/>
          <a:stretch>
            <a:fillRect/>
          </a:stretch>
        </p:blipFill>
        <p:spPr bwMode="auto">
          <a:xfrm>
            <a:off x="5796136" y="4410671"/>
            <a:ext cx="1815237" cy="2447329"/>
          </a:xfrm>
          <a:prstGeom prst="ellipse">
            <a:avLst/>
          </a:prstGeom>
          <a:noFill/>
          <a:ln w="9525">
            <a:noFill/>
            <a:miter lim="800000"/>
            <a:headEnd/>
            <a:tailEnd/>
          </a:ln>
        </p:spPr>
      </p:pic>
      <p:pic>
        <p:nvPicPr>
          <p:cNvPr id="48158" name="Picture 30"/>
          <p:cNvPicPr>
            <a:picLocks noChangeAspect="1" noChangeArrowheads="1"/>
          </p:cNvPicPr>
          <p:nvPr/>
        </p:nvPicPr>
        <p:blipFill>
          <a:blip r:embed="rId10" cstate="print"/>
          <a:srcRect/>
          <a:stretch>
            <a:fillRect/>
          </a:stretch>
        </p:blipFill>
        <p:spPr bwMode="auto">
          <a:xfrm>
            <a:off x="7271792" y="3501008"/>
            <a:ext cx="1872208" cy="2448272"/>
          </a:xfrm>
          <a:prstGeom prst="ellipse">
            <a:avLst/>
          </a:prstGeom>
          <a:noFill/>
          <a:ln w="9525">
            <a:noFill/>
            <a:miter lim="800000"/>
            <a:headEnd/>
            <a:tailEnd/>
          </a:ln>
        </p:spPr>
      </p:pic>
      <p:sp>
        <p:nvSpPr>
          <p:cNvPr id="48160" name="AutoShape 32" descr="Nobel Prize 2011-Press Conference KI-DSC 7547.jpg"/>
          <p:cNvSpPr>
            <a:spLocks noChangeAspect="1" noChangeArrowheads="1"/>
          </p:cNvSpPr>
          <p:nvPr/>
        </p:nvSpPr>
        <p:spPr bwMode="auto">
          <a:xfrm>
            <a:off x="155575" y="-2544763"/>
            <a:ext cx="3533775" cy="53054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8161" name="Picture 33"/>
          <p:cNvPicPr>
            <a:picLocks noChangeAspect="1" noChangeArrowheads="1"/>
          </p:cNvPicPr>
          <p:nvPr/>
        </p:nvPicPr>
        <p:blipFill>
          <a:blip r:embed="rId11" cstate="print"/>
          <a:srcRect/>
          <a:stretch>
            <a:fillRect/>
          </a:stretch>
        </p:blipFill>
        <p:spPr bwMode="auto">
          <a:xfrm>
            <a:off x="0" y="2132856"/>
            <a:ext cx="1728192" cy="2592288"/>
          </a:xfrm>
          <a:prstGeom prst="ellipse">
            <a:avLst/>
          </a:prstGeom>
          <a:noFill/>
          <a:ln w="9525">
            <a:noFill/>
            <a:miter lim="800000"/>
            <a:headEnd/>
            <a:tailEnd/>
          </a:ln>
        </p:spPr>
      </p:pic>
      <p:pic>
        <p:nvPicPr>
          <p:cNvPr id="48162" name="Picture 34"/>
          <p:cNvPicPr>
            <a:picLocks noChangeAspect="1" noChangeArrowheads="1"/>
          </p:cNvPicPr>
          <p:nvPr/>
        </p:nvPicPr>
        <p:blipFill>
          <a:blip r:embed="rId12" cstate="print"/>
          <a:srcRect/>
          <a:stretch>
            <a:fillRect/>
          </a:stretch>
        </p:blipFill>
        <p:spPr bwMode="auto">
          <a:xfrm>
            <a:off x="1331640" y="4120591"/>
            <a:ext cx="1709167" cy="2737409"/>
          </a:xfrm>
          <a:prstGeom prst="ellipse">
            <a:avLst/>
          </a:prstGeom>
          <a:noFill/>
          <a:ln w="9525">
            <a:noFill/>
            <a:miter lim="800000"/>
            <a:headEnd/>
            <a:tailEnd/>
          </a:ln>
        </p:spPr>
      </p:pic>
      <p:sp>
        <p:nvSpPr>
          <p:cNvPr id="22" name="ZoneTexte 21"/>
          <p:cNvSpPr txBox="1"/>
          <p:nvPr/>
        </p:nvSpPr>
        <p:spPr>
          <a:xfrm>
            <a:off x="-108520" y="0"/>
            <a:ext cx="1440160" cy="646331"/>
          </a:xfrm>
          <a:prstGeom prst="rect">
            <a:avLst/>
          </a:prstGeom>
          <a:noFill/>
        </p:spPr>
        <p:txBody>
          <a:bodyPr wrap="square" rtlCol="0">
            <a:spAutoFit/>
          </a:bodyPr>
          <a:lstStyle/>
          <a:p>
            <a:pPr algn="ctr"/>
            <a:r>
              <a:rPr lang="fr-FR" u="sng" dirty="0" smtClean="0">
                <a:uFill>
                  <a:solidFill>
                    <a:srgbClr val="FF0000"/>
                  </a:solidFill>
                </a:uFill>
              </a:rPr>
              <a:t>Darwin (1809-1882</a:t>
            </a:r>
            <a:r>
              <a:rPr lang="fr-FR" dirty="0" smtClean="0"/>
              <a:t>)</a:t>
            </a:r>
            <a:endParaRPr lang="fr-FR" dirty="0"/>
          </a:p>
        </p:txBody>
      </p:sp>
      <p:sp>
        <p:nvSpPr>
          <p:cNvPr id="23" name="ZoneTexte 22"/>
          <p:cNvSpPr txBox="1"/>
          <p:nvPr/>
        </p:nvSpPr>
        <p:spPr>
          <a:xfrm>
            <a:off x="2987824" y="5157192"/>
            <a:ext cx="1440160" cy="646331"/>
          </a:xfrm>
          <a:prstGeom prst="rect">
            <a:avLst/>
          </a:prstGeom>
          <a:noFill/>
        </p:spPr>
        <p:txBody>
          <a:bodyPr wrap="square" rtlCol="0">
            <a:spAutoFit/>
          </a:bodyPr>
          <a:lstStyle/>
          <a:p>
            <a:pPr algn="ctr"/>
            <a:r>
              <a:rPr lang="fr-FR" u="sng" dirty="0" smtClean="0">
                <a:uFill>
                  <a:solidFill>
                    <a:srgbClr val="FF0000"/>
                  </a:solidFill>
                </a:uFill>
              </a:rPr>
              <a:t>Gould </a:t>
            </a:r>
          </a:p>
          <a:p>
            <a:pPr algn="ctr"/>
            <a:r>
              <a:rPr lang="fr-FR" u="sng" dirty="0" smtClean="0">
                <a:uFill>
                  <a:solidFill>
                    <a:srgbClr val="FF0000"/>
                  </a:solidFill>
                </a:uFill>
              </a:rPr>
              <a:t>(1941-2002)</a:t>
            </a:r>
          </a:p>
        </p:txBody>
      </p:sp>
      <p:sp>
        <p:nvSpPr>
          <p:cNvPr id="24" name="ZoneTexte 23"/>
          <p:cNvSpPr txBox="1"/>
          <p:nvPr/>
        </p:nvSpPr>
        <p:spPr>
          <a:xfrm>
            <a:off x="2699792" y="6211669"/>
            <a:ext cx="1440160" cy="646331"/>
          </a:xfrm>
          <a:prstGeom prst="rect">
            <a:avLst/>
          </a:prstGeom>
          <a:noFill/>
        </p:spPr>
        <p:txBody>
          <a:bodyPr wrap="square" rtlCol="0">
            <a:spAutoFit/>
          </a:bodyPr>
          <a:lstStyle/>
          <a:p>
            <a:pPr algn="ctr"/>
            <a:r>
              <a:rPr lang="fr-FR" u="sng" dirty="0" smtClean="0">
                <a:uFill>
                  <a:solidFill>
                    <a:srgbClr val="FF0000"/>
                  </a:solidFill>
                </a:uFill>
              </a:rPr>
              <a:t>Mendel</a:t>
            </a:r>
          </a:p>
          <a:p>
            <a:pPr algn="ctr"/>
            <a:r>
              <a:rPr lang="fr-FR" u="sng" dirty="0" smtClean="0">
                <a:uFill>
                  <a:solidFill>
                    <a:srgbClr val="FF0000"/>
                  </a:solidFill>
                </a:uFill>
              </a:rPr>
              <a:t>(1822-1884)</a:t>
            </a:r>
          </a:p>
        </p:txBody>
      </p:sp>
      <p:sp>
        <p:nvSpPr>
          <p:cNvPr id="25" name="ZoneTexte 24"/>
          <p:cNvSpPr txBox="1"/>
          <p:nvPr/>
        </p:nvSpPr>
        <p:spPr>
          <a:xfrm>
            <a:off x="0" y="4653136"/>
            <a:ext cx="1440160" cy="646331"/>
          </a:xfrm>
          <a:prstGeom prst="rect">
            <a:avLst/>
          </a:prstGeom>
          <a:noFill/>
        </p:spPr>
        <p:txBody>
          <a:bodyPr wrap="square" rtlCol="0">
            <a:spAutoFit/>
          </a:bodyPr>
          <a:lstStyle/>
          <a:p>
            <a:pPr algn="ctr"/>
            <a:r>
              <a:rPr lang="fr-FR" u="sng" dirty="0" smtClean="0">
                <a:uFill>
                  <a:solidFill>
                    <a:srgbClr val="FF0000"/>
                  </a:solidFill>
                </a:uFill>
              </a:rPr>
              <a:t>Hoffmann</a:t>
            </a:r>
          </a:p>
          <a:p>
            <a:pPr algn="ctr"/>
            <a:r>
              <a:rPr lang="fr-FR" u="sng" dirty="0" smtClean="0">
                <a:uFill>
                  <a:solidFill>
                    <a:srgbClr val="FF0000"/>
                  </a:solidFill>
                </a:uFill>
              </a:rPr>
              <a:t>(1941)</a:t>
            </a:r>
          </a:p>
        </p:txBody>
      </p:sp>
      <p:sp>
        <p:nvSpPr>
          <p:cNvPr id="26" name="ZoneTexte 25"/>
          <p:cNvSpPr txBox="1"/>
          <p:nvPr/>
        </p:nvSpPr>
        <p:spPr>
          <a:xfrm>
            <a:off x="5076056" y="0"/>
            <a:ext cx="1656184" cy="646331"/>
          </a:xfrm>
          <a:prstGeom prst="rect">
            <a:avLst/>
          </a:prstGeom>
          <a:noFill/>
        </p:spPr>
        <p:txBody>
          <a:bodyPr wrap="square" rtlCol="0">
            <a:spAutoFit/>
          </a:bodyPr>
          <a:lstStyle/>
          <a:p>
            <a:pPr algn="ctr"/>
            <a:r>
              <a:rPr lang="fr-FR" u="sng" dirty="0" smtClean="0">
                <a:uFill>
                  <a:solidFill>
                    <a:srgbClr val="FF0000"/>
                  </a:solidFill>
                </a:uFill>
              </a:rPr>
              <a:t>Barré-</a:t>
            </a:r>
            <a:r>
              <a:rPr lang="fr-FR" u="sng" dirty="0" err="1" smtClean="0">
                <a:uFill>
                  <a:solidFill>
                    <a:srgbClr val="FF0000"/>
                  </a:solidFill>
                </a:uFill>
              </a:rPr>
              <a:t>Sinousssi</a:t>
            </a:r>
            <a:endParaRPr lang="fr-FR" u="sng" dirty="0" smtClean="0">
              <a:uFill>
                <a:solidFill>
                  <a:srgbClr val="FF0000"/>
                </a:solidFill>
              </a:uFill>
            </a:endParaRPr>
          </a:p>
          <a:p>
            <a:pPr algn="ctr"/>
            <a:r>
              <a:rPr lang="fr-FR" u="sng" dirty="0" smtClean="0">
                <a:uFill>
                  <a:solidFill>
                    <a:srgbClr val="FF0000"/>
                  </a:solidFill>
                </a:uFill>
              </a:rPr>
              <a:t>(1947</a:t>
            </a:r>
            <a:r>
              <a:rPr lang="fr-FR" dirty="0" smtClean="0"/>
              <a:t>)</a:t>
            </a:r>
            <a:endParaRPr lang="fr-FR" dirty="0"/>
          </a:p>
        </p:txBody>
      </p:sp>
      <p:sp>
        <p:nvSpPr>
          <p:cNvPr id="27" name="ZoneTexte 26"/>
          <p:cNvSpPr txBox="1"/>
          <p:nvPr/>
        </p:nvSpPr>
        <p:spPr>
          <a:xfrm>
            <a:off x="7596336" y="2060848"/>
            <a:ext cx="1547664" cy="646331"/>
          </a:xfrm>
          <a:prstGeom prst="rect">
            <a:avLst/>
          </a:prstGeom>
          <a:noFill/>
        </p:spPr>
        <p:txBody>
          <a:bodyPr wrap="square" rtlCol="0">
            <a:spAutoFit/>
          </a:bodyPr>
          <a:lstStyle/>
          <a:p>
            <a:pPr algn="ctr"/>
            <a:r>
              <a:rPr lang="fr-FR" u="sng" dirty="0" smtClean="0">
                <a:uFill>
                  <a:solidFill>
                    <a:srgbClr val="FF0000"/>
                  </a:solidFill>
                </a:uFill>
              </a:rPr>
              <a:t>Montagnier</a:t>
            </a:r>
          </a:p>
          <a:p>
            <a:pPr algn="ctr"/>
            <a:r>
              <a:rPr lang="fr-FR" u="sng" dirty="0" smtClean="0">
                <a:uFill>
                  <a:solidFill>
                    <a:srgbClr val="FF0000"/>
                  </a:solidFill>
                </a:uFill>
              </a:rPr>
              <a:t>(1932</a:t>
            </a:r>
            <a:r>
              <a:rPr lang="fr-FR" dirty="0" smtClean="0"/>
              <a:t>)</a:t>
            </a:r>
            <a:endParaRPr lang="fr-FR" dirty="0"/>
          </a:p>
        </p:txBody>
      </p:sp>
      <p:sp>
        <p:nvSpPr>
          <p:cNvPr id="28" name="ZoneTexte 27"/>
          <p:cNvSpPr txBox="1"/>
          <p:nvPr/>
        </p:nvSpPr>
        <p:spPr>
          <a:xfrm>
            <a:off x="3779912" y="692696"/>
            <a:ext cx="1547664" cy="646331"/>
          </a:xfrm>
          <a:prstGeom prst="rect">
            <a:avLst/>
          </a:prstGeom>
          <a:noFill/>
        </p:spPr>
        <p:txBody>
          <a:bodyPr wrap="square" rtlCol="0">
            <a:spAutoFit/>
          </a:bodyPr>
          <a:lstStyle/>
          <a:p>
            <a:pPr algn="ctr"/>
            <a:r>
              <a:rPr lang="fr-FR" u="sng" dirty="0" err="1" smtClean="0">
                <a:uFill>
                  <a:solidFill>
                    <a:srgbClr val="FF0000"/>
                  </a:solidFill>
                </a:uFill>
              </a:rPr>
              <a:t>Goodall</a:t>
            </a:r>
            <a:endParaRPr lang="fr-FR" u="sng" dirty="0" smtClean="0">
              <a:uFill>
                <a:solidFill>
                  <a:srgbClr val="FF0000"/>
                </a:solidFill>
              </a:uFill>
            </a:endParaRPr>
          </a:p>
          <a:p>
            <a:pPr algn="ctr"/>
            <a:r>
              <a:rPr lang="fr-FR" u="sng" dirty="0" smtClean="0">
                <a:uFill>
                  <a:solidFill>
                    <a:srgbClr val="FF0000"/>
                  </a:solidFill>
                </a:uFill>
              </a:rPr>
              <a:t>(1934</a:t>
            </a:r>
            <a:r>
              <a:rPr lang="fr-FR" dirty="0" smtClean="0"/>
              <a:t>)</a:t>
            </a:r>
            <a:endParaRPr lang="fr-FR" dirty="0"/>
          </a:p>
        </p:txBody>
      </p:sp>
      <p:sp>
        <p:nvSpPr>
          <p:cNvPr id="29" name="ZoneTexte 28"/>
          <p:cNvSpPr txBox="1"/>
          <p:nvPr/>
        </p:nvSpPr>
        <p:spPr>
          <a:xfrm>
            <a:off x="4427984" y="5445224"/>
            <a:ext cx="1547664" cy="646331"/>
          </a:xfrm>
          <a:prstGeom prst="rect">
            <a:avLst/>
          </a:prstGeom>
          <a:noFill/>
        </p:spPr>
        <p:txBody>
          <a:bodyPr wrap="square" rtlCol="0">
            <a:spAutoFit/>
          </a:bodyPr>
          <a:lstStyle/>
          <a:p>
            <a:pPr algn="ctr"/>
            <a:r>
              <a:rPr lang="fr-FR" u="sng" dirty="0" smtClean="0">
                <a:uFill>
                  <a:solidFill>
                    <a:srgbClr val="FF0000"/>
                  </a:solidFill>
                </a:uFill>
              </a:rPr>
              <a:t>Pasteur</a:t>
            </a:r>
          </a:p>
          <a:p>
            <a:pPr algn="ctr"/>
            <a:r>
              <a:rPr lang="fr-FR" u="sng" dirty="0" smtClean="0">
                <a:uFill>
                  <a:solidFill>
                    <a:srgbClr val="FF0000"/>
                  </a:solidFill>
                </a:uFill>
              </a:rPr>
              <a:t>(1934</a:t>
            </a:r>
            <a:r>
              <a:rPr lang="fr-FR" dirty="0" smtClean="0"/>
              <a:t>)</a:t>
            </a:r>
            <a:endParaRPr lang="fr-FR" dirty="0"/>
          </a:p>
        </p:txBody>
      </p:sp>
      <p:sp>
        <p:nvSpPr>
          <p:cNvPr id="30" name="ZoneTexte 29"/>
          <p:cNvSpPr txBox="1"/>
          <p:nvPr/>
        </p:nvSpPr>
        <p:spPr>
          <a:xfrm>
            <a:off x="4716016" y="6211669"/>
            <a:ext cx="1547664" cy="646331"/>
          </a:xfrm>
          <a:prstGeom prst="rect">
            <a:avLst/>
          </a:prstGeom>
          <a:noFill/>
        </p:spPr>
        <p:txBody>
          <a:bodyPr wrap="square" rtlCol="0">
            <a:spAutoFit/>
          </a:bodyPr>
          <a:lstStyle/>
          <a:p>
            <a:pPr algn="ctr"/>
            <a:r>
              <a:rPr lang="fr-FR" u="sng" dirty="0" smtClean="0">
                <a:uFill>
                  <a:solidFill>
                    <a:srgbClr val="FF0000"/>
                  </a:solidFill>
                </a:uFill>
              </a:rPr>
              <a:t>Watson</a:t>
            </a:r>
          </a:p>
          <a:p>
            <a:pPr algn="ctr"/>
            <a:r>
              <a:rPr lang="fr-FR" u="sng" dirty="0" smtClean="0">
                <a:uFill>
                  <a:solidFill>
                    <a:srgbClr val="FF0000"/>
                  </a:solidFill>
                </a:uFill>
              </a:rPr>
              <a:t>(1928</a:t>
            </a:r>
            <a:r>
              <a:rPr lang="fr-FR" dirty="0" smtClean="0"/>
              <a:t>)</a:t>
            </a:r>
            <a:endParaRPr lang="fr-FR" dirty="0"/>
          </a:p>
        </p:txBody>
      </p:sp>
      <p:sp>
        <p:nvSpPr>
          <p:cNvPr id="31" name="ZoneTexte 30"/>
          <p:cNvSpPr txBox="1"/>
          <p:nvPr/>
        </p:nvSpPr>
        <p:spPr>
          <a:xfrm>
            <a:off x="7596336" y="5949280"/>
            <a:ext cx="1547664" cy="646331"/>
          </a:xfrm>
          <a:prstGeom prst="rect">
            <a:avLst/>
          </a:prstGeom>
          <a:noFill/>
        </p:spPr>
        <p:txBody>
          <a:bodyPr wrap="square" rtlCol="0">
            <a:spAutoFit/>
          </a:bodyPr>
          <a:lstStyle/>
          <a:p>
            <a:pPr algn="ctr"/>
            <a:r>
              <a:rPr lang="fr-FR" u="sng" dirty="0" smtClean="0">
                <a:uFill>
                  <a:solidFill>
                    <a:srgbClr val="FF0000"/>
                  </a:solidFill>
                </a:uFill>
              </a:rPr>
              <a:t>Crick</a:t>
            </a:r>
          </a:p>
          <a:p>
            <a:pPr algn="ctr"/>
            <a:r>
              <a:rPr lang="fr-FR" u="sng" dirty="0" smtClean="0">
                <a:uFill>
                  <a:solidFill>
                    <a:srgbClr val="FF0000"/>
                  </a:solidFill>
                </a:uFill>
              </a:rPr>
              <a:t>(1916-2004</a:t>
            </a:r>
            <a:r>
              <a:rPr lang="fr-FR" dirty="0" smtClean="0"/>
              <a:t>)</a:t>
            </a:r>
            <a:endParaRPr lang="fr-FR" dirty="0"/>
          </a:p>
        </p:txBody>
      </p:sp>
      <p:sp>
        <p:nvSpPr>
          <p:cNvPr id="32" name="ZoneTexte 31"/>
          <p:cNvSpPr txBox="1"/>
          <p:nvPr/>
        </p:nvSpPr>
        <p:spPr>
          <a:xfrm>
            <a:off x="7596336" y="2780928"/>
            <a:ext cx="1547664" cy="646331"/>
          </a:xfrm>
          <a:prstGeom prst="rect">
            <a:avLst/>
          </a:prstGeom>
          <a:noFill/>
        </p:spPr>
        <p:txBody>
          <a:bodyPr wrap="square" rtlCol="0">
            <a:spAutoFit/>
          </a:bodyPr>
          <a:lstStyle/>
          <a:p>
            <a:pPr algn="ctr"/>
            <a:r>
              <a:rPr lang="fr-FR" u="sng" dirty="0" smtClean="0">
                <a:uFill>
                  <a:solidFill>
                    <a:srgbClr val="FF0000"/>
                  </a:solidFill>
                </a:uFill>
              </a:rPr>
              <a:t>Fleming</a:t>
            </a:r>
          </a:p>
          <a:p>
            <a:pPr algn="ctr"/>
            <a:r>
              <a:rPr lang="fr-FR" u="sng" dirty="0" smtClean="0">
                <a:uFill>
                  <a:solidFill>
                    <a:srgbClr val="FF0000"/>
                  </a:solidFill>
                </a:uFill>
              </a:rPr>
              <a:t>(1881-1955</a:t>
            </a:r>
            <a:r>
              <a:rPr lang="fr-FR" dirty="0" smtClean="0"/>
              <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left)">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P spid="26" grpId="0"/>
      <p:bldP spid="27" grpId="0"/>
      <p:bldP spid="28" grpId="0"/>
      <p:bldP spid="29" grpId="0"/>
      <p:bldP spid="30"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6" name="Picture 8" descr="https://sogedo.fr/wp-content/uploads/2020/01/Australie-incendies-16-01-2020.jpg"/>
          <p:cNvPicPr>
            <a:picLocks noChangeAspect="1" noChangeArrowheads="1"/>
          </p:cNvPicPr>
          <p:nvPr/>
        </p:nvPicPr>
        <p:blipFill>
          <a:blip r:embed="rId3" cstate="print"/>
          <a:srcRect/>
          <a:stretch>
            <a:fillRect/>
          </a:stretch>
        </p:blipFill>
        <p:spPr bwMode="auto">
          <a:xfrm>
            <a:off x="0" y="1988840"/>
            <a:ext cx="9144000" cy="2745942"/>
          </a:xfrm>
          <a:prstGeom prst="rect">
            <a:avLst/>
          </a:prstGeom>
          <a:noFill/>
        </p:spPr>
      </p:pic>
      <p:pic>
        <p:nvPicPr>
          <p:cNvPr id="53258" name="Picture 10" descr="https://cdn-cheese.konbini.com/files/2019/06/chiensdetraineau.jpg"/>
          <p:cNvPicPr>
            <a:picLocks noChangeAspect="1" noChangeArrowheads="1"/>
          </p:cNvPicPr>
          <p:nvPr/>
        </p:nvPicPr>
        <p:blipFill>
          <a:blip r:embed="rId4" cstate="print"/>
          <a:srcRect/>
          <a:stretch>
            <a:fillRect/>
          </a:stretch>
        </p:blipFill>
        <p:spPr bwMode="auto">
          <a:xfrm>
            <a:off x="0" y="4747949"/>
            <a:ext cx="9144000" cy="2110050"/>
          </a:xfrm>
          <a:prstGeom prst="rect">
            <a:avLst/>
          </a:prstGeom>
          <a:noFill/>
        </p:spPr>
      </p:pic>
      <p:pic>
        <p:nvPicPr>
          <p:cNvPr id="53260" name="Picture 12" descr="Résultat de recherche d'images pour &quot;bébé ogm&quot;"/>
          <p:cNvPicPr>
            <a:picLocks noChangeAspect="1" noChangeArrowheads="1"/>
          </p:cNvPicPr>
          <p:nvPr/>
        </p:nvPicPr>
        <p:blipFill>
          <a:blip r:embed="rId5" cstate="print"/>
          <a:srcRect/>
          <a:stretch>
            <a:fillRect/>
          </a:stretch>
        </p:blipFill>
        <p:spPr bwMode="auto">
          <a:xfrm>
            <a:off x="0" y="0"/>
            <a:ext cx="9144000" cy="1988840"/>
          </a:xfrm>
          <a:prstGeom prst="rect">
            <a:avLst/>
          </a:prstGeom>
          <a:noFill/>
        </p:spPr>
      </p:pic>
      <p:pic>
        <p:nvPicPr>
          <p:cNvPr id="53269" name="Picture 21" descr="Simulateur éoliènne Château Guibert"/>
          <p:cNvPicPr>
            <a:picLocks noChangeAspect="1" noChangeArrowheads="1" noCrop="1"/>
          </p:cNvPicPr>
          <p:nvPr/>
        </p:nvPicPr>
        <p:blipFill>
          <a:blip r:embed="rId6" cstate="print"/>
          <a:srcRect/>
          <a:stretch>
            <a:fillRect/>
          </a:stretch>
        </p:blipFill>
        <p:spPr bwMode="auto">
          <a:xfrm>
            <a:off x="0" y="4000500"/>
            <a:ext cx="2190750" cy="2857500"/>
          </a:xfrm>
          <a:prstGeom prst="rect">
            <a:avLst/>
          </a:prstGeom>
          <a:noFill/>
        </p:spPr>
      </p:pic>
      <p:pic>
        <p:nvPicPr>
          <p:cNvPr id="15" name="Picture 21" descr="Simulateur éoliènne Château Guibert"/>
          <p:cNvPicPr>
            <a:picLocks noChangeAspect="1" noChangeArrowheads="1" noCrop="1"/>
          </p:cNvPicPr>
          <p:nvPr/>
        </p:nvPicPr>
        <p:blipFill>
          <a:blip r:embed="rId6" cstate="print"/>
          <a:srcRect/>
          <a:stretch>
            <a:fillRect/>
          </a:stretch>
        </p:blipFill>
        <p:spPr bwMode="auto">
          <a:xfrm>
            <a:off x="-324544" y="4000500"/>
            <a:ext cx="2190750" cy="2857500"/>
          </a:xfrm>
          <a:prstGeom prst="rect">
            <a:avLst/>
          </a:prstGeom>
          <a:noFill/>
        </p:spPr>
      </p:pic>
      <p:pic>
        <p:nvPicPr>
          <p:cNvPr id="17" name="Picture 5"/>
          <p:cNvPicPr>
            <a:picLocks noChangeAspect="1" noChangeArrowheads="1"/>
          </p:cNvPicPr>
          <p:nvPr/>
        </p:nvPicPr>
        <p:blipFill>
          <a:blip r:embed="rId7" cstate="print"/>
          <a:srcRect l="31303" t="12285" r="32079" b="7391"/>
          <a:stretch>
            <a:fillRect/>
          </a:stretch>
        </p:blipFill>
        <p:spPr bwMode="auto">
          <a:xfrm>
            <a:off x="1475656" y="2348880"/>
            <a:ext cx="2160240" cy="2961619"/>
          </a:xfrm>
          <a:prstGeom prst="ellipse">
            <a:avLst/>
          </a:prstGeom>
          <a:noFill/>
          <a:ln w="9525">
            <a:noFill/>
            <a:miter lim="800000"/>
            <a:headEnd/>
            <a:tailEnd/>
          </a:ln>
        </p:spPr>
      </p:pic>
      <p:pic>
        <p:nvPicPr>
          <p:cNvPr id="53251" name="Picture 3"/>
          <p:cNvPicPr>
            <a:picLocks noChangeAspect="1" noChangeArrowheads="1"/>
          </p:cNvPicPr>
          <p:nvPr/>
        </p:nvPicPr>
        <p:blipFill>
          <a:blip r:embed="rId8" cstate="print"/>
          <a:srcRect/>
          <a:stretch>
            <a:fillRect/>
          </a:stretch>
        </p:blipFill>
        <p:spPr bwMode="auto">
          <a:xfrm>
            <a:off x="0" y="404664"/>
            <a:ext cx="2340403" cy="2766143"/>
          </a:xfrm>
          <a:prstGeom prst="ellipse">
            <a:avLst/>
          </a:prstGeom>
          <a:noFill/>
          <a:ln w="9525">
            <a:noFill/>
            <a:miter lim="800000"/>
            <a:headEnd/>
            <a:tailEnd/>
          </a:ln>
        </p:spPr>
      </p:pic>
      <p:pic>
        <p:nvPicPr>
          <p:cNvPr id="16" name="Picture 21" descr="Simulateur éoliènne Château Guibert"/>
          <p:cNvPicPr>
            <a:picLocks noChangeAspect="1" noChangeArrowheads="1" noCrop="1"/>
          </p:cNvPicPr>
          <p:nvPr/>
        </p:nvPicPr>
        <p:blipFill>
          <a:blip r:embed="rId6" cstate="print"/>
          <a:srcRect/>
          <a:stretch>
            <a:fillRect/>
          </a:stretch>
        </p:blipFill>
        <p:spPr bwMode="auto">
          <a:xfrm>
            <a:off x="323528" y="3501008"/>
            <a:ext cx="2190750" cy="2857500"/>
          </a:xfrm>
          <a:prstGeom prst="rect">
            <a:avLst/>
          </a:prstGeom>
          <a:noFill/>
        </p:spPr>
      </p:pic>
      <p:pic>
        <p:nvPicPr>
          <p:cNvPr id="26631" name="Picture 7"/>
          <p:cNvPicPr>
            <a:picLocks noChangeAspect="1" noChangeArrowheads="1"/>
          </p:cNvPicPr>
          <p:nvPr/>
        </p:nvPicPr>
        <p:blipFill>
          <a:blip r:embed="rId9" cstate="print"/>
          <a:srcRect l="14765" t="22680" r="41529" b="20621"/>
          <a:stretch>
            <a:fillRect/>
          </a:stretch>
        </p:blipFill>
        <p:spPr bwMode="auto">
          <a:xfrm>
            <a:off x="6084168" y="1628800"/>
            <a:ext cx="2448272" cy="2160240"/>
          </a:xfrm>
          <a:prstGeom prst="ellipse">
            <a:avLst/>
          </a:prstGeom>
          <a:noFill/>
          <a:ln w="9525">
            <a:noFill/>
            <a:miter lim="800000"/>
            <a:headEnd/>
            <a:tailEnd/>
          </a:ln>
        </p:spPr>
      </p:pic>
      <p:pic>
        <p:nvPicPr>
          <p:cNvPr id="53254" name="Picture 6"/>
          <p:cNvPicPr>
            <a:picLocks noChangeAspect="1" noChangeArrowheads="1"/>
          </p:cNvPicPr>
          <p:nvPr/>
        </p:nvPicPr>
        <p:blipFill>
          <a:blip r:embed="rId10" cstate="print"/>
          <a:srcRect l="24089" r="21041"/>
          <a:stretch>
            <a:fillRect/>
          </a:stretch>
        </p:blipFill>
        <p:spPr bwMode="auto">
          <a:xfrm>
            <a:off x="5580112" y="3501008"/>
            <a:ext cx="2304256" cy="2362200"/>
          </a:xfrm>
          <a:prstGeom prst="ellipse">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1" name="Picture 33" descr="C:\Users\Fabrice\Downloads\papier-journal-vierge-au-metre.jpg"/>
          <p:cNvPicPr>
            <a:picLocks noChangeAspect="1" noChangeArrowheads="1"/>
          </p:cNvPicPr>
          <p:nvPr/>
        </p:nvPicPr>
        <p:blipFill>
          <a:blip r:embed="rId3" cstate="print">
            <a:lum bright="70000" contrast="-70000"/>
          </a:blip>
          <a:srcRect/>
          <a:stretch>
            <a:fillRect/>
          </a:stretch>
        </p:blipFill>
        <p:spPr bwMode="auto">
          <a:xfrm>
            <a:off x="-1" y="-1184"/>
            <a:ext cx="9144001" cy="68591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Rectangle 1"/>
          <p:cNvSpPr/>
          <p:nvPr/>
        </p:nvSpPr>
        <p:spPr>
          <a:xfrm rot="21277247">
            <a:off x="187712" y="1012829"/>
            <a:ext cx="3920240" cy="369332"/>
          </a:xfrm>
          <a:prstGeom prst="rect">
            <a:avLst/>
          </a:prstGeom>
        </p:spPr>
        <p:txBody>
          <a:bodyPr wrap="none">
            <a:spAutoFit/>
          </a:bodyPr>
          <a:lstStyle/>
          <a:p>
            <a:r>
              <a:rPr lang="fr-FR" b="1" dirty="0" smtClean="0">
                <a:solidFill>
                  <a:schemeClr val="bg1"/>
                </a:solidFill>
              </a:rPr>
              <a:t>Ces 2 % d’ADN de Neandertal en nous</a:t>
            </a:r>
            <a:endParaRPr lang="fr-FR" b="1" dirty="0">
              <a:solidFill>
                <a:schemeClr val="bg1"/>
              </a:solidFill>
            </a:endParaRPr>
          </a:p>
        </p:txBody>
      </p:sp>
      <p:sp>
        <p:nvSpPr>
          <p:cNvPr id="3" name="Rectangle 2"/>
          <p:cNvSpPr/>
          <p:nvPr/>
        </p:nvSpPr>
        <p:spPr>
          <a:xfrm rot="21281424">
            <a:off x="311876" y="1294042"/>
            <a:ext cx="3727519" cy="1477328"/>
          </a:xfrm>
          <a:prstGeom prst="rect">
            <a:avLst/>
          </a:prstGeom>
        </p:spPr>
        <p:txBody>
          <a:bodyPr wrap="square">
            <a:spAutoFit/>
          </a:bodyPr>
          <a:lstStyle/>
          <a:p>
            <a:pPr algn="just"/>
            <a:r>
              <a:rPr lang="fr-FR" i="1" dirty="0" smtClean="0">
                <a:solidFill>
                  <a:schemeClr val="bg1"/>
                </a:solidFill>
              </a:rPr>
              <a:t>« On a tous quelque chose en nous de Neandertal »</a:t>
            </a:r>
            <a:r>
              <a:rPr lang="fr-FR" dirty="0" smtClean="0">
                <a:solidFill>
                  <a:schemeClr val="bg1"/>
                </a:solidFill>
              </a:rPr>
              <a:t>, dit le préhistorien Pascal </a:t>
            </a:r>
            <a:r>
              <a:rPr lang="fr-FR" dirty="0" err="1" smtClean="0">
                <a:solidFill>
                  <a:schemeClr val="bg1"/>
                </a:solidFill>
              </a:rPr>
              <a:t>Depaepe</a:t>
            </a:r>
            <a:r>
              <a:rPr lang="fr-FR" dirty="0" smtClean="0">
                <a:solidFill>
                  <a:schemeClr val="bg1"/>
                </a:solidFill>
              </a:rPr>
              <a:t>.</a:t>
            </a:r>
          </a:p>
          <a:p>
            <a:pPr algn="r"/>
            <a:r>
              <a:rPr lang="fr-FR" dirty="0" smtClean="0">
                <a:solidFill>
                  <a:schemeClr val="bg1"/>
                </a:solidFill>
              </a:rPr>
              <a:t>27.03.2018</a:t>
            </a:r>
          </a:p>
          <a:p>
            <a:pPr algn="just"/>
            <a:endParaRPr lang="fr-FR" dirty="0">
              <a:solidFill>
                <a:schemeClr val="bg1"/>
              </a:solidFill>
            </a:endParaRPr>
          </a:p>
        </p:txBody>
      </p:sp>
      <p:sp>
        <p:nvSpPr>
          <p:cNvPr id="2050" name="AutoShape 2" descr="Résultat de recherche d'images pour &quot;le monde&quot;"/>
          <p:cNvSpPr>
            <a:spLocks noChangeAspect="1" noChangeArrowheads="1"/>
          </p:cNvSpPr>
          <p:nvPr/>
        </p:nvSpPr>
        <p:spPr bwMode="auto">
          <a:xfrm>
            <a:off x="155575" y="-1189038"/>
            <a:ext cx="8286750" cy="24860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2" name="Picture 4" descr="Résultat de recherche d'images pour &quot;le monde&quot;"/>
          <p:cNvPicPr>
            <a:picLocks noChangeAspect="1" noChangeArrowheads="1"/>
          </p:cNvPicPr>
          <p:nvPr/>
        </p:nvPicPr>
        <p:blipFill>
          <a:blip r:embed="rId4" cstate="print"/>
          <a:srcRect b="28630"/>
          <a:stretch>
            <a:fillRect/>
          </a:stretch>
        </p:blipFill>
        <p:spPr bwMode="auto">
          <a:xfrm rot="21247058">
            <a:off x="33807" y="182272"/>
            <a:ext cx="3600400" cy="844717"/>
          </a:xfrm>
          <a:prstGeom prst="rect">
            <a:avLst/>
          </a:prstGeom>
          <a:noFill/>
        </p:spPr>
      </p:pic>
      <p:sp>
        <p:nvSpPr>
          <p:cNvPr id="7" name="Rectangle 6"/>
          <p:cNvSpPr/>
          <p:nvPr/>
        </p:nvSpPr>
        <p:spPr>
          <a:xfrm rot="473800">
            <a:off x="4522172" y="2232746"/>
            <a:ext cx="4216519" cy="1200329"/>
          </a:xfrm>
          <a:prstGeom prst="rect">
            <a:avLst/>
          </a:prstGeom>
        </p:spPr>
        <p:txBody>
          <a:bodyPr wrap="square">
            <a:spAutoFit/>
          </a:bodyPr>
          <a:lstStyle/>
          <a:p>
            <a:r>
              <a:rPr lang="fr-FR" b="1" dirty="0" smtClean="0">
                <a:solidFill>
                  <a:schemeClr val="bg1"/>
                </a:solidFill>
              </a:rPr>
              <a:t>Médicaments : «Il n’est pas exagéré de craindre la survenue d’une ère post-antibiotiques»</a:t>
            </a:r>
          </a:p>
          <a:p>
            <a:pPr algn="r"/>
            <a:r>
              <a:rPr lang="fr-FR" dirty="0" smtClean="0">
                <a:solidFill>
                  <a:schemeClr val="bg1"/>
                </a:solidFill>
              </a:rPr>
              <a:t>15.03.19</a:t>
            </a:r>
            <a:endParaRPr lang="fr-FR" dirty="0">
              <a:solidFill>
                <a:schemeClr val="bg1"/>
              </a:solidFill>
            </a:endParaRPr>
          </a:p>
        </p:txBody>
      </p:sp>
      <p:pic>
        <p:nvPicPr>
          <p:cNvPr id="2056" name="Picture 8" descr="https://upload.wikimedia.org/wikipedia/commons/thumb/0/0a/Lib%C3%A9ration.svg/1200px-Lib%C3%A9ration.svg.png"/>
          <p:cNvPicPr>
            <a:picLocks noChangeAspect="1" noChangeArrowheads="1"/>
          </p:cNvPicPr>
          <p:nvPr/>
        </p:nvPicPr>
        <p:blipFill>
          <a:blip r:embed="rId5" cstate="print"/>
          <a:srcRect/>
          <a:stretch>
            <a:fillRect/>
          </a:stretch>
        </p:blipFill>
        <p:spPr bwMode="auto">
          <a:xfrm rot="611977">
            <a:off x="5225647" y="1205221"/>
            <a:ext cx="3149080" cy="1157287"/>
          </a:xfrm>
          <a:prstGeom prst="rect">
            <a:avLst/>
          </a:prstGeom>
          <a:noFill/>
        </p:spPr>
      </p:pic>
      <p:sp>
        <p:nvSpPr>
          <p:cNvPr id="10" name="Rectangle 9"/>
          <p:cNvSpPr/>
          <p:nvPr/>
        </p:nvSpPr>
        <p:spPr>
          <a:xfrm rot="557982">
            <a:off x="121838" y="3766382"/>
            <a:ext cx="4572000" cy="646331"/>
          </a:xfrm>
          <a:prstGeom prst="rect">
            <a:avLst/>
          </a:prstGeom>
        </p:spPr>
        <p:txBody>
          <a:bodyPr>
            <a:spAutoFit/>
          </a:bodyPr>
          <a:lstStyle/>
          <a:p>
            <a:r>
              <a:rPr lang="fr-FR" b="1" dirty="0" smtClean="0">
                <a:solidFill>
                  <a:schemeClr val="bg1"/>
                </a:solidFill>
              </a:rPr>
              <a:t>«L'homme doit vivre au cœur des écosystèmes, et non de leurs décombres !»</a:t>
            </a:r>
            <a:endParaRPr lang="fr-FR" b="1" dirty="0">
              <a:solidFill>
                <a:schemeClr val="bg1"/>
              </a:solidFill>
            </a:endParaRPr>
          </a:p>
        </p:txBody>
      </p:sp>
      <p:sp>
        <p:nvSpPr>
          <p:cNvPr id="11" name="Rectangle 10"/>
          <p:cNvSpPr/>
          <p:nvPr/>
        </p:nvSpPr>
        <p:spPr>
          <a:xfrm rot="557610">
            <a:off x="-39262" y="4294349"/>
            <a:ext cx="4572000" cy="1200329"/>
          </a:xfrm>
          <a:prstGeom prst="rect">
            <a:avLst/>
          </a:prstGeom>
        </p:spPr>
        <p:txBody>
          <a:bodyPr>
            <a:spAutoFit/>
          </a:bodyPr>
          <a:lstStyle/>
          <a:p>
            <a:r>
              <a:rPr lang="fr-FR" dirty="0" smtClean="0">
                <a:solidFill>
                  <a:schemeClr val="bg1"/>
                </a:solidFill>
              </a:rPr>
              <a:t>Le chiffre qui résume le mieux la situation est la perte de la moitié (en nombre d'individus) des animaux vertébrés depuis 1970.</a:t>
            </a:r>
          </a:p>
          <a:p>
            <a:pPr algn="r"/>
            <a:r>
              <a:rPr lang="fr-FR" dirty="0" smtClean="0">
                <a:solidFill>
                  <a:schemeClr val="bg1"/>
                </a:solidFill>
              </a:rPr>
              <a:t>26.05.18</a:t>
            </a:r>
            <a:endParaRPr lang="fr-FR" dirty="0">
              <a:solidFill>
                <a:schemeClr val="bg1"/>
              </a:solidFill>
            </a:endParaRPr>
          </a:p>
        </p:txBody>
      </p:sp>
      <p:pic>
        <p:nvPicPr>
          <p:cNvPr id="2066" name="Picture 18" descr="Résultat de recherche d'images pour &quot;le figaro&quot;"/>
          <p:cNvPicPr>
            <a:picLocks noChangeAspect="1" noChangeArrowheads="1"/>
          </p:cNvPicPr>
          <p:nvPr/>
        </p:nvPicPr>
        <p:blipFill>
          <a:blip r:embed="rId6" cstate="print"/>
          <a:srcRect b="39393"/>
          <a:stretch>
            <a:fillRect/>
          </a:stretch>
        </p:blipFill>
        <p:spPr bwMode="auto">
          <a:xfrm rot="597645">
            <a:off x="711222" y="3257199"/>
            <a:ext cx="3053013" cy="504056"/>
          </a:xfrm>
          <a:prstGeom prst="rect">
            <a:avLst/>
          </a:prstGeom>
          <a:noFill/>
        </p:spPr>
      </p:pic>
      <p:sp>
        <p:nvSpPr>
          <p:cNvPr id="17" name="Rectangle 16"/>
          <p:cNvSpPr/>
          <p:nvPr/>
        </p:nvSpPr>
        <p:spPr>
          <a:xfrm rot="20779190">
            <a:off x="4897867" y="5248407"/>
            <a:ext cx="4572000" cy="1477328"/>
          </a:xfrm>
          <a:prstGeom prst="rect">
            <a:avLst/>
          </a:prstGeom>
        </p:spPr>
        <p:txBody>
          <a:bodyPr>
            <a:spAutoFit/>
          </a:bodyPr>
          <a:lstStyle/>
          <a:p>
            <a:r>
              <a:rPr lang="fr-FR" dirty="0" smtClean="0">
                <a:solidFill>
                  <a:schemeClr val="bg1"/>
                </a:solidFill>
              </a:rPr>
              <a:t>Au moment où la découverte des traitements d'immunothérapie, dans les années 90, vient d'être couronnée par le prix Nobel de médecine…</a:t>
            </a:r>
          </a:p>
          <a:p>
            <a:r>
              <a:rPr lang="fr-FR" dirty="0" smtClean="0">
                <a:solidFill>
                  <a:schemeClr val="bg1"/>
                </a:solidFill>
              </a:rPr>
              <a:t>                                                            22.10.18</a:t>
            </a:r>
            <a:endParaRPr lang="fr-FR" dirty="0">
              <a:solidFill>
                <a:schemeClr val="bg1"/>
              </a:solidFill>
            </a:endParaRPr>
          </a:p>
        </p:txBody>
      </p:sp>
      <p:sp>
        <p:nvSpPr>
          <p:cNvPr id="18" name="Rectangle 17"/>
          <p:cNvSpPr/>
          <p:nvPr/>
        </p:nvSpPr>
        <p:spPr>
          <a:xfrm rot="20781396">
            <a:off x="4957093" y="4760156"/>
            <a:ext cx="3805311" cy="646331"/>
          </a:xfrm>
          <a:prstGeom prst="rect">
            <a:avLst/>
          </a:prstGeom>
        </p:spPr>
        <p:txBody>
          <a:bodyPr wrap="square">
            <a:spAutoFit/>
          </a:bodyPr>
          <a:lstStyle/>
          <a:p>
            <a:pPr algn="just"/>
            <a:r>
              <a:rPr lang="fr-FR" b="1" dirty="0" smtClean="0">
                <a:solidFill>
                  <a:schemeClr val="bg1"/>
                </a:solidFill>
              </a:rPr>
              <a:t>Cancer : les laboratoires affinent leur stratégie en immunothérapie.</a:t>
            </a:r>
            <a:endParaRPr lang="fr-FR" b="1" dirty="0">
              <a:solidFill>
                <a:schemeClr val="bg1"/>
              </a:solidFill>
            </a:endParaRPr>
          </a:p>
        </p:txBody>
      </p:sp>
      <p:pic>
        <p:nvPicPr>
          <p:cNvPr id="2074" name="Picture 26" descr="https://upload.wikimedia.org/wikipedia/fr/thumb/2/2a/Les_%C3%89chos_%28ancien_logo%29.svg/1280px-Les_%C3%89chos_%28ancien_logo%29.svg.png"/>
          <p:cNvPicPr>
            <a:picLocks noChangeAspect="1" noChangeArrowheads="1"/>
          </p:cNvPicPr>
          <p:nvPr/>
        </p:nvPicPr>
        <p:blipFill>
          <a:blip r:embed="rId7" cstate="print"/>
          <a:srcRect/>
          <a:stretch>
            <a:fillRect/>
          </a:stretch>
        </p:blipFill>
        <p:spPr bwMode="auto">
          <a:xfrm rot="20792766">
            <a:off x="5141194" y="3918938"/>
            <a:ext cx="2843808" cy="89535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43000" y="428604"/>
            <a:ext cx="7000924" cy="523220"/>
          </a:xfrm>
          <a:prstGeom prst="rect">
            <a:avLst/>
          </a:prstGeom>
          <a:noFill/>
        </p:spPr>
        <p:txBody>
          <a:bodyPr wrap="square" rtlCol="0">
            <a:spAutoFit/>
          </a:bodyPr>
          <a:lstStyle/>
          <a:p>
            <a:r>
              <a:rPr lang="fr-FR" sz="2800" b="1" cap="small" dirty="0" smtClean="0">
                <a:solidFill>
                  <a:srgbClr val="FFFF00"/>
                </a:solidFill>
                <a:latin typeface="Arial" panose="020B0604020202020204" pitchFamily="34" charset="0"/>
                <a:cs typeface="Arial" panose="020B0604020202020204" pitchFamily="34" charset="0"/>
                <a:sym typeface="Wingdings 2"/>
              </a:rPr>
              <a:t></a:t>
            </a:r>
            <a:r>
              <a:rPr lang="fr-FR" sz="2400" b="1" cap="small" dirty="0" smtClean="0">
                <a:latin typeface="Arial" panose="020B0604020202020204" pitchFamily="34" charset="0"/>
                <a:cs typeface="Arial" panose="020B0604020202020204" pitchFamily="34" charset="0"/>
                <a:sym typeface="Wingdings 2"/>
              </a:rPr>
              <a:t>  </a:t>
            </a:r>
            <a:r>
              <a:rPr lang="fr-FR" sz="2400" b="1" cap="small" dirty="0" smtClean="0">
                <a:latin typeface="Arial" panose="020B0604020202020204" pitchFamily="34" charset="0"/>
                <a:cs typeface="Arial" panose="020B0604020202020204" pitchFamily="34" charset="0"/>
              </a:rPr>
              <a:t>La Terre, la Vie et l’évolution du vivant</a:t>
            </a:r>
            <a:endParaRPr lang="fr-FR" sz="2400" b="1" cap="small" dirty="0">
              <a:latin typeface="Arial" panose="020B0604020202020204" pitchFamily="34" charset="0"/>
              <a:cs typeface="Arial" panose="020B0604020202020204" pitchFamily="34" charset="0"/>
            </a:endParaRPr>
          </a:p>
        </p:txBody>
      </p:sp>
      <p:sp>
        <p:nvSpPr>
          <p:cNvPr id="4" name="ZoneTexte 3"/>
          <p:cNvSpPr txBox="1"/>
          <p:nvPr/>
        </p:nvSpPr>
        <p:spPr>
          <a:xfrm>
            <a:off x="1214414" y="4572008"/>
            <a:ext cx="4214842" cy="523220"/>
          </a:xfrm>
          <a:prstGeom prst="rect">
            <a:avLst/>
          </a:prstGeom>
          <a:noFill/>
        </p:spPr>
        <p:txBody>
          <a:bodyPr wrap="square" rtlCol="0">
            <a:spAutoFit/>
          </a:bodyPr>
          <a:lstStyle/>
          <a:p>
            <a:r>
              <a:rPr lang="fr-FR" sz="2800" b="1" cap="small" dirty="0" smtClean="0">
                <a:solidFill>
                  <a:srgbClr val="FFFF00"/>
                </a:solidFill>
                <a:latin typeface="Arial" panose="020B0604020202020204" pitchFamily="34" charset="0"/>
                <a:cs typeface="Arial" panose="020B0604020202020204" pitchFamily="34" charset="0"/>
                <a:sym typeface="Wingdings 2"/>
              </a:rPr>
              <a:t></a:t>
            </a:r>
            <a:r>
              <a:rPr lang="fr-FR" sz="2400" b="1" cap="small" dirty="0" smtClean="0">
                <a:latin typeface="Arial" panose="020B0604020202020204" pitchFamily="34" charset="0"/>
                <a:cs typeface="Arial" panose="020B0604020202020204" pitchFamily="34" charset="0"/>
                <a:sym typeface="Wingdings 2"/>
              </a:rPr>
              <a:t>  </a:t>
            </a:r>
            <a:r>
              <a:rPr lang="fr-FR" sz="2400" b="1" cap="small" dirty="0" smtClean="0">
                <a:latin typeface="Arial" panose="020B0604020202020204" pitchFamily="34" charset="0"/>
                <a:cs typeface="Arial" panose="020B0604020202020204" pitchFamily="34" charset="0"/>
              </a:rPr>
              <a:t>Corps humain et santé</a:t>
            </a:r>
            <a:endParaRPr lang="fr-FR" sz="2400" b="1" cap="small" dirty="0">
              <a:latin typeface="Arial" panose="020B0604020202020204" pitchFamily="34" charset="0"/>
              <a:cs typeface="Arial" panose="020B0604020202020204" pitchFamily="34" charset="0"/>
            </a:endParaRPr>
          </a:p>
        </p:txBody>
      </p:sp>
      <p:sp>
        <p:nvSpPr>
          <p:cNvPr id="8" name="ZoneTexte 7"/>
          <p:cNvSpPr txBox="1"/>
          <p:nvPr/>
        </p:nvSpPr>
        <p:spPr>
          <a:xfrm>
            <a:off x="1142976" y="2500306"/>
            <a:ext cx="7258245" cy="523220"/>
          </a:xfrm>
          <a:prstGeom prst="rect">
            <a:avLst/>
          </a:prstGeom>
          <a:noFill/>
        </p:spPr>
        <p:txBody>
          <a:bodyPr wrap="square" rtlCol="0">
            <a:spAutoFit/>
          </a:bodyPr>
          <a:lstStyle/>
          <a:p>
            <a:r>
              <a:rPr lang="fr-FR" sz="2800" b="1" cap="small" dirty="0" smtClean="0">
                <a:solidFill>
                  <a:srgbClr val="FFFF00"/>
                </a:solidFill>
                <a:latin typeface="Arial" panose="020B0604020202020204" pitchFamily="34" charset="0"/>
                <a:cs typeface="Arial" panose="020B0604020202020204" pitchFamily="34" charset="0"/>
                <a:sym typeface="Wingdings 2"/>
              </a:rPr>
              <a:t></a:t>
            </a:r>
            <a:r>
              <a:rPr lang="fr-FR" sz="2400" b="1" cap="small" dirty="0" smtClean="0">
                <a:latin typeface="Arial" panose="020B0604020202020204" pitchFamily="34" charset="0"/>
                <a:cs typeface="Arial" panose="020B0604020202020204" pitchFamily="34" charset="0"/>
                <a:sym typeface="Wingdings 2"/>
              </a:rPr>
              <a:t>  </a:t>
            </a:r>
            <a:r>
              <a:rPr lang="fr-FR" sz="2400" b="1" cap="small" dirty="0" smtClean="0">
                <a:latin typeface="Arial" panose="020B0604020202020204" pitchFamily="34" charset="0"/>
                <a:cs typeface="Arial" panose="020B0604020202020204" pitchFamily="34" charset="0"/>
              </a:rPr>
              <a:t>Les enjeux contemporains de la planète</a:t>
            </a:r>
            <a:endParaRPr lang="fr-FR" sz="2400" b="1" cap="small" dirty="0">
              <a:latin typeface="Arial" panose="020B0604020202020204" pitchFamily="34" charset="0"/>
              <a:cs typeface="Arial" panose="020B0604020202020204" pitchFamily="34" charset="0"/>
            </a:endParaRPr>
          </a:p>
        </p:txBody>
      </p:sp>
      <p:sp>
        <p:nvSpPr>
          <p:cNvPr id="3076" name="AutoShape 4" descr="Arbre généalogique de la famille Victoria. Sources: intern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79" name="AutoShape 7" descr="Image associée">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81" name="AutoShape 9" descr="https://jack35.files.wordpress.com/2017/11/19.jpg?w=67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82" name="Picture 10"/>
          <p:cNvPicPr>
            <a:picLocks noChangeAspect="1" noChangeArrowheads="1"/>
          </p:cNvPicPr>
          <p:nvPr/>
        </p:nvPicPr>
        <p:blipFill>
          <a:blip r:embed="rId4" cstate="print"/>
          <a:srcRect/>
          <a:stretch>
            <a:fillRect/>
          </a:stretch>
        </p:blipFill>
        <p:spPr bwMode="auto">
          <a:xfrm>
            <a:off x="6072198" y="1000108"/>
            <a:ext cx="2727881" cy="1417646"/>
          </a:xfrm>
          <a:prstGeom prst="rect">
            <a:avLst/>
          </a:prstGeom>
          <a:noFill/>
          <a:ln w="9525">
            <a:noFill/>
            <a:miter lim="800000"/>
            <a:headEnd/>
            <a:tailEnd/>
          </a:ln>
          <a:effectLst/>
        </p:spPr>
      </p:pic>
      <p:sp>
        <p:nvSpPr>
          <p:cNvPr id="17" name="ZoneTexte 16"/>
          <p:cNvSpPr txBox="1"/>
          <p:nvPr/>
        </p:nvSpPr>
        <p:spPr>
          <a:xfrm>
            <a:off x="179512" y="188640"/>
            <a:ext cx="775405" cy="6480720"/>
          </a:xfrm>
          <a:prstGeom prst="rect">
            <a:avLst/>
          </a:prstGeom>
          <a:noFill/>
          <a:ln w="28575">
            <a:solidFill>
              <a:schemeClr val="accent4">
                <a:lumMod val="60000"/>
                <a:lumOff val="40000"/>
              </a:schemeClr>
            </a:solidFill>
          </a:ln>
        </p:spPr>
        <p:txBody>
          <a:bodyPr vert="wordArtVert" wrap="square" rtlCol="0">
            <a:spAutoFit/>
          </a:bodyPr>
          <a:lstStyle/>
          <a:p>
            <a:pPr algn="ctr"/>
            <a:r>
              <a:rPr lang="fr-FR" sz="2800" b="1" cap="all" dirty="0" smtClean="0">
                <a:solidFill>
                  <a:schemeClr val="accent4">
                    <a:lumMod val="60000"/>
                    <a:lumOff val="40000"/>
                  </a:schemeClr>
                </a:solidFill>
                <a:latin typeface="Arial Black" panose="020B0A04020102020204" pitchFamily="34" charset="0"/>
              </a:rPr>
              <a:t>THEMES </a:t>
            </a:r>
            <a:endParaRPr lang="fr-FR" sz="2800" b="1" cap="all" dirty="0">
              <a:solidFill>
                <a:schemeClr val="accent4">
                  <a:lumMod val="60000"/>
                  <a:lumOff val="40000"/>
                </a:schemeClr>
              </a:solidFill>
              <a:latin typeface="Arial Black" panose="020B0A04020102020204" pitchFamily="34" charset="0"/>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8728" y="1000108"/>
            <a:ext cx="929009" cy="1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4583951" y="1273909"/>
            <a:ext cx="1578234" cy="887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55" t="13384" b="18750"/>
          <a:stretch/>
        </p:blipFill>
        <p:spPr bwMode="auto">
          <a:xfrm>
            <a:off x="2786050" y="1071546"/>
            <a:ext cx="1864375" cy="1000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3124" y="3071810"/>
            <a:ext cx="1747907" cy="1310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28860" y="3071810"/>
            <a:ext cx="2186972" cy="13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descr="Image associé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29058" y="3071810"/>
            <a:ext cx="1809328" cy="135781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a protection de la biodiversité"/>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00760" y="3071810"/>
            <a:ext cx="1904573" cy="127114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p:cNvPicPr>
            <a:picLocks noChangeAspect="1" noChangeArrowheads="1"/>
          </p:cNvPicPr>
          <p:nvPr/>
        </p:nvPicPr>
        <p:blipFill>
          <a:blip r:embed="rId12" cstate="print">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857620" y="5269825"/>
            <a:ext cx="1957230" cy="1302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14" cstate="print">
            <a:extLst>
              <a:ext uri="{BEBA8EAE-BF5A-486C-A8C5-ECC9F3942E4B}">
                <a14:imgProps xmlns:a14="http://schemas.microsoft.com/office/drawing/2010/main">
                  <a14:imgLayer r:embed="rId1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143504" y="5072074"/>
            <a:ext cx="1116377" cy="1383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937683" y="4786322"/>
            <a:ext cx="1634845" cy="110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608879" y="5789910"/>
            <a:ext cx="1106393" cy="996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ZoneTexte 31"/>
          <p:cNvSpPr txBox="1"/>
          <p:nvPr/>
        </p:nvSpPr>
        <p:spPr>
          <a:xfrm>
            <a:off x="107504" y="71414"/>
            <a:ext cx="8568952" cy="338554"/>
          </a:xfrm>
          <a:prstGeom prst="rect">
            <a:avLst/>
          </a:prstGeom>
          <a:noFill/>
        </p:spPr>
        <p:txBody>
          <a:bodyPr vert="horz" wrap="square" rtlCol="0">
            <a:spAutoFit/>
          </a:bodyPr>
          <a:lstStyle/>
          <a:p>
            <a:pPr algn="ctr"/>
            <a:r>
              <a:rPr lang="fr-FR" sz="1600" b="1" cap="small" dirty="0" smtClean="0">
                <a:solidFill>
                  <a:schemeClr val="accent4">
                    <a:lumMod val="60000"/>
                    <a:lumOff val="40000"/>
                  </a:schemeClr>
                </a:solidFill>
                <a:latin typeface="Arial Black" panose="020B0A04020102020204" pitchFamily="34" charset="0"/>
              </a:rPr>
              <a:t>Spécialité SVT </a:t>
            </a:r>
          </a:p>
        </p:txBody>
      </p:sp>
      <p:pic>
        <p:nvPicPr>
          <p:cNvPr id="2064" name="Picture 16"/>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sharpenSoften amount="25000"/>
                    </a14:imgEffect>
                  </a14:imgLayer>
                </a14:imgProps>
              </a:ext>
              <a:ext uri="{28A0092B-C50C-407E-A947-70E740481C1C}">
                <a14:useLocalDpi xmlns:a14="http://schemas.microsoft.com/office/drawing/2010/main" val="0"/>
              </a:ext>
            </a:extLst>
          </a:blip>
          <a:srcRect t="15897" b="36091"/>
          <a:stretch/>
        </p:blipFill>
        <p:spPr bwMode="auto">
          <a:xfrm>
            <a:off x="7786710" y="5782809"/>
            <a:ext cx="1320565" cy="932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descr="Résultat de recherche d'images pour &quot;ecologie gestion espaces verts&quot;"/>
          <p:cNvPicPr>
            <a:picLocks noChangeAspect="1" noChangeArrowheads="1"/>
          </p:cNvPicPr>
          <p:nvPr/>
        </p:nvPicPr>
        <p:blipFill>
          <a:blip r:embed="rId20" cstate="print"/>
          <a:srcRect/>
          <a:stretch>
            <a:fillRect/>
          </a:stretch>
        </p:blipFill>
        <p:spPr bwMode="auto">
          <a:xfrm>
            <a:off x="7344594" y="3071810"/>
            <a:ext cx="1728000" cy="1296001"/>
          </a:xfrm>
          <a:prstGeom prst="rect">
            <a:avLst/>
          </a:prstGeom>
          <a:noFill/>
        </p:spPr>
      </p:pic>
      <p:pic>
        <p:nvPicPr>
          <p:cNvPr id="3077" name="Picture 5"/>
          <p:cNvPicPr>
            <a:picLocks noChangeAspect="1" noChangeArrowheads="1"/>
          </p:cNvPicPr>
          <p:nvPr/>
        </p:nvPicPr>
        <p:blipFill>
          <a:blip r:embed="rId21" cstate="print">
            <a:extLst>
              <a:ext uri="{BEBA8EAE-BF5A-486C-A8C5-ECC9F3942E4B}">
                <a14:imgProps xmlns:a14="http://schemas.microsoft.com/office/drawing/2010/main">
                  <a14:imgLayer r:embed="rId22">
                    <a14:imgEffect>
                      <a14:sharpenSoften amount="25000"/>
                    </a14:imgEffect>
                  </a14:imgLayer>
                </a14:imgProps>
              </a:ext>
            </a:extLst>
          </a:blip>
          <a:srcRect/>
          <a:stretch>
            <a:fillRect/>
          </a:stretch>
        </p:blipFill>
        <p:spPr bwMode="auto">
          <a:xfrm>
            <a:off x="428596" y="5214950"/>
            <a:ext cx="2214810" cy="1424862"/>
          </a:xfrm>
          <a:prstGeom prst="rect">
            <a:avLst/>
          </a:prstGeom>
          <a:noFill/>
          <a:ln w="9525">
            <a:noFill/>
            <a:miter lim="800000"/>
            <a:headEnd/>
            <a:tailEnd/>
          </a:ln>
          <a:effectLst/>
        </p:spPr>
      </p:pic>
      <p:pic>
        <p:nvPicPr>
          <p:cNvPr id="2059" name="Picture 11"/>
          <p:cNvPicPr>
            <a:picLocks noChangeAspect="1" noChangeArrowheads="1"/>
          </p:cNvPicPr>
          <p:nvPr/>
        </p:nvPicPr>
        <p:blipFill>
          <a:blip r:embed="rId23" cstate="print">
            <a:extLst>
              <a:ext uri="{BEBA8EAE-BF5A-486C-A8C5-ECC9F3942E4B}">
                <a14:imgProps xmlns:a14="http://schemas.microsoft.com/office/drawing/2010/main">
                  <a14:imgLayer r:embed="rId2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57356" y="5072074"/>
            <a:ext cx="1835072" cy="970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from="(-#ppt_w/2)" to="(#ppt_x)" calcmode="lin" valueType="num">
                                      <p:cBhvr>
                                        <p:cTn id="13" dur="1200" fill="hold">
                                          <p:stCondLst>
                                            <p:cond delay="0"/>
                                          </p:stCondLst>
                                        </p:cTn>
                                        <p:tgtEl>
                                          <p:spTgt spid="3"/>
                                        </p:tgtEl>
                                        <p:attrNameLst>
                                          <p:attrName>ppt_x</p:attrName>
                                        </p:attrNameLst>
                                      </p:cBhvr>
                                    </p:anim>
                                    <p:anim from="0" to="-1.0" calcmode="lin" valueType="num">
                                      <p:cBhvr>
                                        <p:cTn id="14" dur="400" decel="50000" autoRev="1" fill="hold">
                                          <p:stCondLst>
                                            <p:cond delay="1200"/>
                                          </p:stCondLst>
                                        </p:cTn>
                                        <p:tgtEl>
                                          <p:spTgt spid="3"/>
                                        </p:tgtEl>
                                        <p:attrNameLst>
                                          <p:attrName>xshear</p:attrName>
                                        </p:attrNameLst>
                                      </p:cBhvr>
                                    </p:anim>
                                    <p:animScale>
                                      <p:cBhvr>
                                        <p:cTn id="15" dur="400" decel="100000" autoRev="1" fill="hold">
                                          <p:stCondLst>
                                            <p:cond delay="1200"/>
                                          </p:stCondLst>
                                        </p:cTn>
                                        <p:tgtEl>
                                          <p:spTgt spid="3"/>
                                        </p:tgtEl>
                                      </p:cBhvr>
                                      <p:from x="100000" y="100000"/>
                                      <p:to x="80000" y="100000"/>
                                    </p:animScale>
                                    <p:anim by="(#ppt_h/3+#ppt_w*0.1)" calcmode="lin" valueType="num">
                                      <p:cBhvr additive="sum">
                                        <p:cTn id="16" dur="400" decel="100000" autoRev="1" fill="hold">
                                          <p:stCondLst>
                                            <p:cond delay="1200"/>
                                          </p:stCondLst>
                                        </p:cTn>
                                        <p:tgtEl>
                                          <p:spTgt spid="3"/>
                                        </p:tgtEl>
                                        <p:attrNameLst>
                                          <p:attrName>ppt_x</p:attrName>
                                        </p:attrNameLst>
                                      </p:cBhvr>
                                    </p:anim>
                                  </p:childTnLst>
                                </p:cTn>
                              </p:par>
                            </p:childTnLst>
                          </p:cTn>
                        </p:par>
                        <p:par>
                          <p:cTn id="17" fill="hold">
                            <p:stCondLst>
                              <p:cond delay="2000"/>
                            </p:stCondLst>
                            <p:childTnLst>
                              <p:par>
                                <p:cTn id="18" presetID="34"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from="(-#ppt_w/2)" to="(#ppt_x)" calcmode="lin" valueType="num">
                                      <p:cBhvr>
                                        <p:cTn id="20" dur="1200" fill="hold">
                                          <p:stCondLst>
                                            <p:cond delay="0"/>
                                          </p:stCondLst>
                                        </p:cTn>
                                        <p:tgtEl>
                                          <p:spTgt spid="8"/>
                                        </p:tgtEl>
                                        <p:attrNameLst>
                                          <p:attrName>ppt_x</p:attrName>
                                        </p:attrNameLst>
                                      </p:cBhvr>
                                    </p:anim>
                                    <p:anim from="0" to="-1.0" calcmode="lin" valueType="num">
                                      <p:cBhvr>
                                        <p:cTn id="21" dur="400" decel="50000" autoRev="1" fill="hold">
                                          <p:stCondLst>
                                            <p:cond delay="1200"/>
                                          </p:stCondLst>
                                        </p:cTn>
                                        <p:tgtEl>
                                          <p:spTgt spid="8"/>
                                        </p:tgtEl>
                                        <p:attrNameLst>
                                          <p:attrName>xshear</p:attrName>
                                        </p:attrNameLst>
                                      </p:cBhvr>
                                    </p:anim>
                                    <p:animScale>
                                      <p:cBhvr>
                                        <p:cTn id="22" dur="400" decel="100000" autoRev="1" fill="hold">
                                          <p:stCondLst>
                                            <p:cond delay="1200"/>
                                          </p:stCondLst>
                                        </p:cTn>
                                        <p:tgtEl>
                                          <p:spTgt spid="8"/>
                                        </p:tgtEl>
                                      </p:cBhvr>
                                      <p:from x="100000" y="100000"/>
                                      <p:to x="80000" y="100000"/>
                                    </p:animScale>
                                    <p:anim by="(#ppt_h/3+#ppt_w*0.1)" calcmode="lin" valueType="num">
                                      <p:cBhvr additive="sum">
                                        <p:cTn id="23" dur="400" decel="100000" autoRev="1" fill="hold">
                                          <p:stCondLst>
                                            <p:cond delay="1200"/>
                                          </p:stCondLst>
                                        </p:cTn>
                                        <p:tgtEl>
                                          <p:spTgt spid="8"/>
                                        </p:tgtEl>
                                        <p:attrNameLst>
                                          <p:attrName>ppt_x</p:attrName>
                                        </p:attrNameLst>
                                      </p:cBhvr>
                                    </p:anim>
                                  </p:childTnLst>
                                </p:cTn>
                              </p:par>
                            </p:childTnLst>
                          </p:cTn>
                        </p:par>
                        <p:par>
                          <p:cTn id="24" fill="hold">
                            <p:stCondLst>
                              <p:cond delay="4000"/>
                            </p:stCondLst>
                            <p:childTnLst>
                              <p:par>
                                <p:cTn id="25" presetID="34"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from="(-#ppt_w/2)" to="(#ppt_x)" calcmode="lin" valueType="num">
                                      <p:cBhvr>
                                        <p:cTn id="27" dur="1200" fill="hold">
                                          <p:stCondLst>
                                            <p:cond delay="0"/>
                                          </p:stCondLst>
                                        </p:cTn>
                                        <p:tgtEl>
                                          <p:spTgt spid="4"/>
                                        </p:tgtEl>
                                        <p:attrNameLst>
                                          <p:attrName>ppt_x</p:attrName>
                                        </p:attrNameLst>
                                      </p:cBhvr>
                                    </p:anim>
                                    <p:anim from="0" to="-1.0" calcmode="lin" valueType="num">
                                      <p:cBhvr>
                                        <p:cTn id="28" dur="400" decel="50000" autoRev="1" fill="hold">
                                          <p:stCondLst>
                                            <p:cond delay="1200"/>
                                          </p:stCondLst>
                                        </p:cTn>
                                        <p:tgtEl>
                                          <p:spTgt spid="4"/>
                                        </p:tgtEl>
                                        <p:attrNameLst>
                                          <p:attrName>xshear</p:attrName>
                                        </p:attrNameLst>
                                      </p:cBhvr>
                                    </p:anim>
                                    <p:animScale>
                                      <p:cBhvr>
                                        <p:cTn id="29" dur="400" decel="100000" autoRev="1" fill="hold">
                                          <p:stCondLst>
                                            <p:cond delay="1200"/>
                                          </p:stCondLst>
                                        </p:cTn>
                                        <p:tgtEl>
                                          <p:spTgt spid="4"/>
                                        </p:tgtEl>
                                      </p:cBhvr>
                                      <p:from x="100000" y="100000"/>
                                      <p:to x="80000" y="100000"/>
                                    </p:animScale>
                                    <p:anim by="(#ppt_h/3+#ppt_w*0.1)" calcmode="lin" valueType="num">
                                      <p:cBhvr additive="sum">
                                        <p:cTn id="30" dur="400" decel="100000" autoRev="1" fill="hold">
                                          <p:stCondLst>
                                            <p:cond delay="1200"/>
                                          </p:stCondLst>
                                        </p:cTn>
                                        <p:tgtEl>
                                          <p:spTgt spid="4"/>
                                        </p:tgtEl>
                                        <p:attrNameLst>
                                          <p:attrName>ppt_x</p:attrName>
                                        </p:attrNameLst>
                                      </p:cBhvr>
                                    </p:anim>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grpId="1" nodeType="clickEffect">
                                  <p:stCondLst>
                                    <p:cond delay="0"/>
                                  </p:stCondLst>
                                  <p:childTnLst>
                                    <p:animEffect transition="out" filter="fade">
                                      <p:cBhvr>
                                        <p:cTn id="34" dur="1000" tmFilter="0, 0; .2, .5; .8, .5; 1, 0"/>
                                        <p:tgtEl>
                                          <p:spTgt spid="3"/>
                                        </p:tgtEl>
                                      </p:cBhvr>
                                    </p:animEffect>
                                    <p:animScale>
                                      <p:cBhvr>
                                        <p:cTn id="35" dur="500" autoRev="1" fill="hold"/>
                                        <p:tgtEl>
                                          <p:spTgt spid="3"/>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2050"/>
                                        </p:tgtEl>
                                        <p:attrNameLst>
                                          <p:attrName>style.visibility</p:attrName>
                                        </p:attrNameLst>
                                      </p:cBhvr>
                                      <p:to>
                                        <p:strVal val="visible"/>
                                      </p:to>
                                    </p:set>
                                    <p:anim calcmode="lin" valueType="num">
                                      <p:cBhvr>
                                        <p:cTn id="40" dur="1000" fill="hold"/>
                                        <p:tgtEl>
                                          <p:spTgt spid="2050"/>
                                        </p:tgtEl>
                                        <p:attrNameLst>
                                          <p:attrName>ppt_w</p:attrName>
                                        </p:attrNameLst>
                                      </p:cBhvr>
                                      <p:tavLst>
                                        <p:tav tm="0">
                                          <p:val>
                                            <p:strVal val="#ppt_w*0.70"/>
                                          </p:val>
                                        </p:tav>
                                        <p:tav tm="100000">
                                          <p:val>
                                            <p:strVal val="#ppt_w"/>
                                          </p:val>
                                        </p:tav>
                                      </p:tavLst>
                                    </p:anim>
                                    <p:anim calcmode="lin" valueType="num">
                                      <p:cBhvr>
                                        <p:cTn id="41" dur="1000" fill="hold"/>
                                        <p:tgtEl>
                                          <p:spTgt spid="2050"/>
                                        </p:tgtEl>
                                        <p:attrNameLst>
                                          <p:attrName>ppt_h</p:attrName>
                                        </p:attrNameLst>
                                      </p:cBhvr>
                                      <p:tavLst>
                                        <p:tav tm="0">
                                          <p:val>
                                            <p:strVal val="#ppt_h"/>
                                          </p:val>
                                        </p:tav>
                                        <p:tav tm="100000">
                                          <p:val>
                                            <p:strVal val="#ppt_h"/>
                                          </p:val>
                                        </p:tav>
                                      </p:tavLst>
                                    </p:anim>
                                    <p:animEffect transition="in" filter="fade">
                                      <p:cBhvr>
                                        <p:cTn id="42" dur="1000"/>
                                        <p:tgtEl>
                                          <p:spTgt spid="2050"/>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2052"/>
                                        </p:tgtEl>
                                        <p:attrNameLst>
                                          <p:attrName>style.visibility</p:attrName>
                                        </p:attrNameLst>
                                      </p:cBhvr>
                                      <p:to>
                                        <p:strVal val="visible"/>
                                      </p:to>
                                    </p:set>
                                    <p:anim calcmode="lin" valueType="num">
                                      <p:cBhvr>
                                        <p:cTn id="47" dur="1000" fill="hold"/>
                                        <p:tgtEl>
                                          <p:spTgt spid="2052"/>
                                        </p:tgtEl>
                                        <p:attrNameLst>
                                          <p:attrName>ppt_w</p:attrName>
                                        </p:attrNameLst>
                                      </p:cBhvr>
                                      <p:tavLst>
                                        <p:tav tm="0">
                                          <p:val>
                                            <p:strVal val="#ppt_w*0.70"/>
                                          </p:val>
                                        </p:tav>
                                        <p:tav tm="100000">
                                          <p:val>
                                            <p:strVal val="#ppt_w"/>
                                          </p:val>
                                        </p:tav>
                                      </p:tavLst>
                                    </p:anim>
                                    <p:anim calcmode="lin" valueType="num">
                                      <p:cBhvr>
                                        <p:cTn id="48" dur="1000" fill="hold"/>
                                        <p:tgtEl>
                                          <p:spTgt spid="2052"/>
                                        </p:tgtEl>
                                        <p:attrNameLst>
                                          <p:attrName>ppt_h</p:attrName>
                                        </p:attrNameLst>
                                      </p:cBhvr>
                                      <p:tavLst>
                                        <p:tav tm="0">
                                          <p:val>
                                            <p:strVal val="#ppt_h"/>
                                          </p:val>
                                        </p:tav>
                                        <p:tav tm="100000">
                                          <p:val>
                                            <p:strVal val="#ppt_h"/>
                                          </p:val>
                                        </p:tav>
                                      </p:tavLst>
                                    </p:anim>
                                    <p:animEffect transition="in" filter="fade">
                                      <p:cBhvr>
                                        <p:cTn id="49" dur="1000"/>
                                        <p:tgtEl>
                                          <p:spTgt spid="2052"/>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2051"/>
                                        </p:tgtEl>
                                        <p:attrNameLst>
                                          <p:attrName>style.visibility</p:attrName>
                                        </p:attrNameLst>
                                      </p:cBhvr>
                                      <p:to>
                                        <p:strVal val="visible"/>
                                      </p:to>
                                    </p:set>
                                    <p:anim calcmode="lin" valueType="num">
                                      <p:cBhvr>
                                        <p:cTn id="54" dur="1000" fill="hold"/>
                                        <p:tgtEl>
                                          <p:spTgt spid="2051"/>
                                        </p:tgtEl>
                                        <p:attrNameLst>
                                          <p:attrName>ppt_w</p:attrName>
                                        </p:attrNameLst>
                                      </p:cBhvr>
                                      <p:tavLst>
                                        <p:tav tm="0">
                                          <p:val>
                                            <p:strVal val="#ppt_w*0.70"/>
                                          </p:val>
                                        </p:tav>
                                        <p:tav tm="100000">
                                          <p:val>
                                            <p:strVal val="#ppt_w"/>
                                          </p:val>
                                        </p:tav>
                                      </p:tavLst>
                                    </p:anim>
                                    <p:anim calcmode="lin" valueType="num">
                                      <p:cBhvr>
                                        <p:cTn id="55" dur="1000" fill="hold"/>
                                        <p:tgtEl>
                                          <p:spTgt spid="2051"/>
                                        </p:tgtEl>
                                        <p:attrNameLst>
                                          <p:attrName>ppt_h</p:attrName>
                                        </p:attrNameLst>
                                      </p:cBhvr>
                                      <p:tavLst>
                                        <p:tav tm="0">
                                          <p:val>
                                            <p:strVal val="#ppt_h"/>
                                          </p:val>
                                        </p:tav>
                                        <p:tav tm="100000">
                                          <p:val>
                                            <p:strVal val="#ppt_h"/>
                                          </p:val>
                                        </p:tav>
                                      </p:tavLst>
                                    </p:anim>
                                    <p:animEffect transition="in" filter="fade">
                                      <p:cBhvr>
                                        <p:cTn id="56" dur="1000"/>
                                        <p:tgtEl>
                                          <p:spTgt spid="2051"/>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nodeType="clickEffect">
                                  <p:stCondLst>
                                    <p:cond delay="0"/>
                                  </p:stCondLst>
                                  <p:childTnLst>
                                    <p:set>
                                      <p:cBhvr>
                                        <p:cTn id="60" dur="1" fill="hold">
                                          <p:stCondLst>
                                            <p:cond delay="0"/>
                                          </p:stCondLst>
                                        </p:cTn>
                                        <p:tgtEl>
                                          <p:spTgt spid="3082"/>
                                        </p:tgtEl>
                                        <p:attrNameLst>
                                          <p:attrName>style.visibility</p:attrName>
                                        </p:attrNameLst>
                                      </p:cBhvr>
                                      <p:to>
                                        <p:strVal val="visible"/>
                                      </p:to>
                                    </p:set>
                                    <p:anim calcmode="lin" valueType="num">
                                      <p:cBhvr>
                                        <p:cTn id="61" dur="1000" fill="hold"/>
                                        <p:tgtEl>
                                          <p:spTgt spid="3082"/>
                                        </p:tgtEl>
                                        <p:attrNameLst>
                                          <p:attrName>ppt_w</p:attrName>
                                        </p:attrNameLst>
                                      </p:cBhvr>
                                      <p:tavLst>
                                        <p:tav tm="0">
                                          <p:val>
                                            <p:strVal val="#ppt_w*0.70"/>
                                          </p:val>
                                        </p:tav>
                                        <p:tav tm="100000">
                                          <p:val>
                                            <p:strVal val="#ppt_w"/>
                                          </p:val>
                                        </p:tav>
                                      </p:tavLst>
                                    </p:anim>
                                    <p:anim calcmode="lin" valueType="num">
                                      <p:cBhvr>
                                        <p:cTn id="62" dur="1000" fill="hold"/>
                                        <p:tgtEl>
                                          <p:spTgt spid="3082"/>
                                        </p:tgtEl>
                                        <p:attrNameLst>
                                          <p:attrName>ppt_h</p:attrName>
                                        </p:attrNameLst>
                                      </p:cBhvr>
                                      <p:tavLst>
                                        <p:tav tm="0">
                                          <p:val>
                                            <p:strVal val="#ppt_h"/>
                                          </p:val>
                                        </p:tav>
                                        <p:tav tm="100000">
                                          <p:val>
                                            <p:strVal val="#ppt_h"/>
                                          </p:val>
                                        </p:tav>
                                      </p:tavLst>
                                    </p:anim>
                                    <p:animEffect transition="in" filter="fade">
                                      <p:cBhvr>
                                        <p:cTn id="63" dur="1000"/>
                                        <p:tgtEl>
                                          <p:spTgt spid="3082"/>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mph" presetSubtype="0" fill="hold" grpId="1" nodeType="clickEffect">
                                  <p:stCondLst>
                                    <p:cond delay="0"/>
                                  </p:stCondLst>
                                  <p:childTnLst>
                                    <p:animEffect transition="out" filter="fade">
                                      <p:cBhvr>
                                        <p:cTn id="67" dur="1000" tmFilter="0, 0; .2, .5; .8, .5; 1, 0"/>
                                        <p:tgtEl>
                                          <p:spTgt spid="8"/>
                                        </p:tgtEl>
                                      </p:cBhvr>
                                    </p:animEffect>
                                    <p:animScale>
                                      <p:cBhvr>
                                        <p:cTn id="68" dur="500" autoRev="1" fill="hold"/>
                                        <p:tgtEl>
                                          <p:spTgt spid="8"/>
                                        </p:tgtEl>
                                      </p:cBhvr>
                                      <p:by x="105000" y="105000"/>
                                    </p:animScale>
                                  </p:childTnLst>
                                </p:cTn>
                              </p:par>
                            </p:childTnLst>
                          </p:cTn>
                        </p:par>
                      </p:childTnLst>
                    </p:cTn>
                  </p:par>
                  <p:par>
                    <p:cTn id="69" fill="hold">
                      <p:stCondLst>
                        <p:cond delay="indefinite"/>
                      </p:stCondLst>
                      <p:childTnLst>
                        <p:par>
                          <p:cTn id="70" fill="hold">
                            <p:stCondLst>
                              <p:cond delay="0"/>
                            </p:stCondLst>
                            <p:childTnLst>
                              <p:par>
                                <p:cTn id="71" presetID="55" presetClass="entr" presetSubtype="0" fill="hold" nodeType="clickEffect">
                                  <p:stCondLst>
                                    <p:cond delay="0"/>
                                  </p:stCondLst>
                                  <p:childTnLst>
                                    <p:set>
                                      <p:cBhvr>
                                        <p:cTn id="72" dur="1" fill="hold">
                                          <p:stCondLst>
                                            <p:cond delay="0"/>
                                          </p:stCondLst>
                                        </p:cTn>
                                        <p:tgtEl>
                                          <p:spTgt spid="2053"/>
                                        </p:tgtEl>
                                        <p:attrNameLst>
                                          <p:attrName>style.visibility</p:attrName>
                                        </p:attrNameLst>
                                      </p:cBhvr>
                                      <p:to>
                                        <p:strVal val="visible"/>
                                      </p:to>
                                    </p:set>
                                    <p:anim calcmode="lin" valueType="num">
                                      <p:cBhvr>
                                        <p:cTn id="73" dur="1000" fill="hold"/>
                                        <p:tgtEl>
                                          <p:spTgt spid="2053"/>
                                        </p:tgtEl>
                                        <p:attrNameLst>
                                          <p:attrName>ppt_w</p:attrName>
                                        </p:attrNameLst>
                                      </p:cBhvr>
                                      <p:tavLst>
                                        <p:tav tm="0">
                                          <p:val>
                                            <p:strVal val="#ppt_w*0.70"/>
                                          </p:val>
                                        </p:tav>
                                        <p:tav tm="100000">
                                          <p:val>
                                            <p:strVal val="#ppt_w"/>
                                          </p:val>
                                        </p:tav>
                                      </p:tavLst>
                                    </p:anim>
                                    <p:anim calcmode="lin" valueType="num">
                                      <p:cBhvr>
                                        <p:cTn id="74" dur="1000" fill="hold"/>
                                        <p:tgtEl>
                                          <p:spTgt spid="2053"/>
                                        </p:tgtEl>
                                        <p:attrNameLst>
                                          <p:attrName>ppt_h</p:attrName>
                                        </p:attrNameLst>
                                      </p:cBhvr>
                                      <p:tavLst>
                                        <p:tav tm="0">
                                          <p:val>
                                            <p:strVal val="#ppt_h"/>
                                          </p:val>
                                        </p:tav>
                                        <p:tav tm="100000">
                                          <p:val>
                                            <p:strVal val="#ppt_h"/>
                                          </p:val>
                                        </p:tav>
                                      </p:tavLst>
                                    </p:anim>
                                    <p:animEffect transition="in" filter="fade">
                                      <p:cBhvr>
                                        <p:cTn id="75" dur="1000"/>
                                        <p:tgtEl>
                                          <p:spTgt spid="2053"/>
                                        </p:tgtEl>
                                      </p:cBhvr>
                                    </p:animEffect>
                                  </p:childTnLst>
                                </p:cTn>
                              </p:par>
                            </p:childTnLst>
                          </p:cTn>
                        </p:par>
                      </p:childTnLst>
                    </p:cTn>
                  </p:par>
                  <p:par>
                    <p:cTn id="76" fill="hold">
                      <p:stCondLst>
                        <p:cond delay="indefinite"/>
                      </p:stCondLst>
                      <p:childTnLst>
                        <p:par>
                          <p:cTn id="77" fill="hold">
                            <p:stCondLst>
                              <p:cond delay="0"/>
                            </p:stCondLst>
                            <p:childTnLst>
                              <p:par>
                                <p:cTn id="78" presetID="55" presetClass="entr" presetSubtype="0" fill="hold" nodeType="clickEffect">
                                  <p:stCondLst>
                                    <p:cond delay="0"/>
                                  </p:stCondLst>
                                  <p:childTnLst>
                                    <p:set>
                                      <p:cBhvr>
                                        <p:cTn id="79" dur="1" fill="hold">
                                          <p:stCondLst>
                                            <p:cond delay="0"/>
                                          </p:stCondLst>
                                        </p:cTn>
                                        <p:tgtEl>
                                          <p:spTgt spid="2054"/>
                                        </p:tgtEl>
                                        <p:attrNameLst>
                                          <p:attrName>style.visibility</p:attrName>
                                        </p:attrNameLst>
                                      </p:cBhvr>
                                      <p:to>
                                        <p:strVal val="visible"/>
                                      </p:to>
                                    </p:set>
                                    <p:anim calcmode="lin" valueType="num">
                                      <p:cBhvr>
                                        <p:cTn id="80" dur="1000" fill="hold"/>
                                        <p:tgtEl>
                                          <p:spTgt spid="2054"/>
                                        </p:tgtEl>
                                        <p:attrNameLst>
                                          <p:attrName>ppt_w</p:attrName>
                                        </p:attrNameLst>
                                      </p:cBhvr>
                                      <p:tavLst>
                                        <p:tav tm="0">
                                          <p:val>
                                            <p:strVal val="#ppt_w*0.70"/>
                                          </p:val>
                                        </p:tav>
                                        <p:tav tm="100000">
                                          <p:val>
                                            <p:strVal val="#ppt_w"/>
                                          </p:val>
                                        </p:tav>
                                      </p:tavLst>
                                    </p:anim>
                                    <p:anim calcmode="lin" valueType="num">
                                      <p:cBhvr>
                                        <p:cTn id="81" dur="1000" fill="hold"/>
                                        <p:tgtEl>
                                          <p:spTgt spid="2054"/>
                                        </p:tgtEl>
                                        <p:attrNameLst>
                                          <p:attrName>ppt_h</p:attrName>
                                        </p:attrNameLst>
                                      </p:cBhvr>
                                      <p:tavLst>
                                        <p:tav tm="0">
                                          <p:val>
                                            <p:strVal val="#ppt_h"/>
                                          </p:val>
                                        </p:tav>
                                        <p:tav tm="100000">
                                          <p:val>
                                            <p:strVal val="#ppt_h"/>
                                          </p:val>
                                        </p:tav>
                                      </p:tavLst>
                                    </p:anim>
                                    <p:animEffect transition="in" filter="fade">
                                      <p:cBhvr>
                                        <p:cTn id="82" dur="1000"/>
                                        <p:tgtEl>
                                          <p:spTgt spid="2054"/>
                                        </p:tgtEl>
                                      </p:cBhvr>
                                    </p:animEffect>
                                  </p:childTnLst>
                                </p:cTn>
                              </p:par>
                            </p:childTnLst>
                          </p:cTn>
                        </p:par>
                      </p:childTnLst>
                    </p:cTn>
                  </p:par>
                  <p:par>
                    <p:cTn id="83" fill="hold">
                      <p:stCondLst>
                        <p:cond delay="indefinite"/>
                      </p:stCondLst>
                      <p:childTnLst>
                        <p:par>
                          <p:cTn id="84" fill="hold">
                            <p:stCondLst>
                              <p:cond delay="0"/>
                            </p:stCondLst>
                            <p:childTnLst>
                              <p:par>
                                <p:cTn id="85" presetID="55" presetClass="entr" presetSubtype="0" fill="hold" nodeType="clickEffect">
                                  <p:stCondLst>
                                    <p:cond delay="0"/>
                                  </p:stCondLst>
                                  <p:childTnLst>
                                    <p:set>
                                      <p:cBhvr>
                                        <p:cTn id="86" dur="1" fill="hold">
                                          <p:stCondLst>
                                            <p:cond delay="0"/>
                                          </p:stCondLst>
                                        </p:cTn>
                                        <p:tgtEl>
                                          <p:spTgt spid="2056"/>
                                        </p:tgtEl>
                                        <p:attrNameLst>
                                          <p:attrName>style.visibility</p:attrName>
                                        </p:attrNameLst>
                                      </p:cBhvr>
                                      <p:to>
                                        <p:strVal val="visible"/>
                                      </p:to>
                                    </p:set>
                                    <p:anim calcmode="lin" valueType="num">
                                      <p:cBhvr>
                                        <p:cTn id="87" dur="1000" fill="hold"/>
                                        <p:tgtEl>
                                          <p:spTgt spid="2056"/>
                                        </p:tgtEl>
                                        <p:attrNameLst>
                                          <p:attrName>ppt_w</p:attrName>
                                        </p:attrNameLst>
                                      </p:cBhvr>
                                      <p:tavLst>
                                        <p:tav tm="0">
                                          <p:val>
                                            <p:strVal val="#ppt_w*0.70"/>
                                          </p:val>
                                        </p:tav>
                                        <p:tav tm="100000">
                                          <p:val>
                                            <p:strVal val="#ppt_w"/>
                                          </p:val>
                                        </p:tav>
                                      </p:tavLst>
                                    </p:anim>
                                    <p:anim calcmode="lin" valueType="num">
                                      <p:cBhvr>
                                        <p:cTn id="88" dur="1000" fill="hold"/>
                                        <p:tgtEl>
                                          <p:spTgt spid="2056"/>
                                        </p:tgtEl>
                                        <p:attrNameLst>
                                          <p:attrName>ppt_h</p:attrName>
                                        </p:attrNameLst>
                                      </p:cBhvr>
                                      <p:tavLst>
                                        <p:tav tm="0">
                                          <p:val>
                                            <p:strVal val="#ppt_h"/>
                                          </p:val>
                                        </p:tav>
                                        <p:tav tm="100000">
                                          <p:val>
                                            <p:strVal val="#ppt_h"/>
                                          </p:val>
                                        </p:tav>
                                      </p:tavLst>
                                    </p:anim>
                                    <p:animEffect transition="in" filter="fade">
                                      <p:cBhvr>
                                        <p:cTn id="89" dur="1000"/>
                                        <p:tgtEl>
                                          <p:spTgt spid="2056"/>
                                        </p:tgtEl>
                                      </p:cBhvr>
                                    </p:animEffect>
                                  </p:childTnLst>
                                </p:cTn>
                              </p:par>
                            </p:childTnLst>
                          </p:cTn>
                        </p:par>
                      </p:childTnLst>
                    </p:cTn>
                  </p:par>
                  <p:par>
                    <p:cTn id="90" fill="hold">
                      <p:stCondLst>
                        <p:cond delay="indefinite"/>
                      </p:stCondLst>
                      <p:childTnLst>
                        <p:par>
                          <p:cTn id="91" fill="hold">
                            <p:stCondLst>
                              <p:cond delay="0"/>
                            </p:stCondLst>
                            <p:childTnLst>
                              <p:par>
                                <p:cTn id="92" presetID="55" presetClass="entr" presetSubtype="0" fill="hold" nodeType="clickEffect">
                                  <p:stCondLst>
                                    <p:cond delay="0"/>
                                  </p:stCondLst>
                                  <p:childTnLst>
                                    <p:set>
                                      <p:cBhvr>
                                        <p:cTn id="93" dur="1" fill="hold">
                                          <p:stCondLst>
                                            <p:cond delay="0"/>
                                          </p:stCondLst>
                                        </p:cTn>
                                        <p:tgtEl>
                                          <p:spTgt spid="2058"/>
                                        </p:tgtEl>
                                        <p:attrNameLst>
                                          <p:attrName>style.visibility</p:attrName>
                                        </p:attrNameLst>
                                      </p:cBhvr>
                                      <p:to>
                                        <p:strVal val="visible"/>
                                      </p:to>
                                    </p:set>
                                    <p:anim calcmode="lin" valueType="num">
                                      <p:cBhvr>
                                        <p:cTn id="94" dur="1000" fill="hold"/>
                                        <p:tgtEl>
                                          <p:spTgt spid="2058"/>
                                        </p:tgtEl>
                                        <p:attrNameLst>
                                          <p:attrName>ppt_w</p:attrName>
                                        </p:attrNameLst>
                                      </p:cBhvr>
                                      <p:tavLst>
                                        <p:tav tm="0">
                                          <p:val>
                                            <p:strVal val="#ppt_w*0.70"/>
                                          </p:val>
                                        </p:tav>
                                        <p:tav tm="100000">
                                          <p:val>
                                            <p:strVal val="#ppt_w"/>
                                          </p:val>
                                        </p:tav>
                                      </p:tavLst>
                                    </p:anim>
                                    <p:anim calcmode="lin" valueType="num">
                                      <p:cBhvr>
                                        <p:cTn id="95" dur="1000" fill="hold"/>
                                        <p:tgtEl>
                                          <p:spTgt spid="2058"/>
                                        </p:tgtEl>
                                        <p:attrNameLst>
                                          <p:attrName>ppt_h</p:attrName>
                                        </p:attrNameLst>
                                      </p:cBhvr>
                                      <p:tavLst>
                                        <p:tav tm="0">
                                          <p:val>
                                            <p:strVal val="#ppt_h"/>
                                          </p:val>
                                        </p:tav>
                                        <p:tav tm="100000">
                                          <p:val>
                                            <p:strVal val="#ppt_h"/>
                                          </p:val>
                                        </p:tav>
                                      </p:tavLst>
                                    </p:anim>
                                    <p:animEffect transition="in" filter="fade">
                                      <p:cBhvr>
                                        <p:cTn id="96" dur="1000"/>
                                        <p:tgtEl>
                                          <p:spTgt spid="2058"/>
                                        </p:tgtEl>
                                      </p:cBhvr>
                                    </p:animEffect>
                                  </p:childTnLst>
                                </p:cTn>
                              </p:par>
                            </p:childTnLst>
                          </p:cTn>
                        </p:par>
                      </p:childTnLst>
                    </p:cTn>
                  </p:par>
                  <p:par>
                    <p:cTn id="97" fill="hold">
                      <p:stCondLst>
                        <p:cond delay="indefinite"/>
                      </p:stCondLst>
                      <p:childTnLst>
                        <p:par>
                          <p:cTn id="98" fill="hold">
                            <p:stCondLst>
                              <p:cond delay="0"/>
                            </p:stCondLst>
                            <p:childTnLst>
                              <p:par>
                                <p:cTn id="99" presetID="55" presetClass="entr" presetSubtype="0" fill="hold" nodeType="clickEffect">
                                  <p:stCondLst>
                                    <p:cond delay="0"/>
                                  </p:stCondLst>
                                  <p:childTnLst>
                                    <p:set>
                                      <p:cBhvr>
                                        <p:cTn id="100" dur="1" fill="hold">
                                          <p:stCondLst>
                                            <p:cond delay="0"/>
                                          </p:stCondLst>
                                        </p:cTn>
                                        <p:tgtEl>
                                          <p:spTgt spid="11266"/>
                                        </p:tgtEl>
                                        <p:attrNameLst>
                                          <p:attrName>style.visibility</p:attrName>
                                        </p:attrNameLst>
                                      </p:cBhvr>
                                      <p:to>
                                        <p:strVal val="visible"/>
                                      </p:to>
                                    </p:set>
                                    <p:anim calcmode="lin" valueType="num">
                                      <p:cBhvr>
                                        <p:cTn id="101" dur="1000" fill="hold"/>
                                        <p:tgtEl>
                                          <p:spTgt spid="11266"/>
                                        </p:tgtEl>
                                        <p:attrNameLst>
                                          <p:attrName>ppt_w</p:attrName>
                                        </p:attrNameLst>
                                      </p:cBhvr>
                                      <p:tavLst>
                                        <p:tav tm="0">
                                          <p:val>
                                            <p:strVal val="#ppt_w*0.70"/>
                                          </p:val>
                                        </p:tav>
                                        <p:tav tm="100000">
                                          <p:val>
                                            <p:strVal val="#ppt_w"/>
                                          </p:val>
                                        </p:tav>
                                      </p:tavLst>
                                    </p:anim>
                                    <p:anim calcmode="lin" valueType="num">
                                      <p:cBhvr>
                                        <p:cTn id="102" dur="1000" fill="hold"/>
                                        <p:tgtEl>
                                          <p:spTgt spid="11266"/>
                                        </p:tgtEl>
                                        <p:attrNameLst>
                                          <p:attrName>ppt_h</p:attrName>
                                        </p:attrNameLst>
                                      </p:cBhvr>
                                      <p:tavLst>
                                        <p:tav tm="0">
                                          <p:val>
                                            <p:strVal val="#ppt_h"/>
                                          </p:val>
                                        </p:tav>
                                        <p:tav tm="100000">
                                          <p:val>
                                            <p:strVal val="#ppt_h"/>
                                          </p:val>
                                        </p:tav>
                                      </p:tavLst>
                                    </p:anim>
                                    <p:animEffect transition="in" filter="fade">
                                      <p:cBhvr>
                                        <p:cTn id="103" dur="1000"/>
                                        <p:tgtEl>
                                          <p:spTgt spid="11266"/>
                                        </p:tgtEl>
                                      </p:cBhvr>
                                    </p:animEffect>
                                  </p:childTnLst>
                                </p:cTn>
                              </p:par>
                            </p:childTnLst>
                          </p:cTn>
                        </p:par>
                      </p:childTnLst>
                    </p:cTn>
                  </p:par>
                  <p:par>
                    <p:cTn id="104" fill="hold">
                      <p:stCondLst>
                        <p:cond delay="indefinite"/>
                      </p:stCondLst>
                      <p:childTnLst>
                        <p:par>
                          <p:cTn id="105" fill="hold">
                            <p:stCondLst>
                              <p:cond delay="0"/>
                            </p:stCondLst>
                            <p:childTnLst>
                              <p:par>
                                <p:cTn id="106" presetID="26" presetClass="emph" presetSubtype="0" fill="hold" grpId="1" nodeType="clickEffect">
                                  <p:stCondLst>
                                    <p:cond delay="0"/>
                                  </p:stCondLst>
                                  <p:childTnLst>
                                    <p:animEffect transition="out" filter="fade">
                                      <p:cBhvr>
                                        <p:cTn id="107" dur="1000" tmFilter="0, 0; .2, .5; .8, .5; 1, 0"/>
                                        <p:tgtEl>
                                          <p:spTgt spid="4"/>
                                        </p:tgtEl>
                                      </p:cBhvr>
                                    </p:animEffect>
                                    <p:animScale>
                                      <p:cBhvr>
                                        <p:cTn id="108" dur="500" autoRev="1" fill="hold"/>
                                        <p:tgtEl>
                                          <p:spTgt spid="4"/>
                                        </p:tgtEl>
                                      </p:cBhvr>
                                      <p:by x="105000" y="105000"/>
                                    </p:animScale>
                                  </p:childTnLst>
                                </p:cTn>
                              </p:par>
                            </p:childTnLst>
                          </p:cTn>
                        </p:par>
                      </p:childTnLst>
                    </p:cTn>
                  </p:par>
                  <p:par>
                    <p:cTn id="109" fill="hold">
                      <p:stCondLst>
                        <p:cond delay="indefinite"/>
                      </p:stCondLst>
                      <p:childTnLst>
                        <p:par>
                          <p:cTn id="110" fill="hold">
                            <p:stCondLst>
                              <p:cond delay="0"/>
                            </p:stCondLst>
                            <p:childTnLst>
                              <p:par>
                                <p:cTn id="111" presetID="55" presetClass="entr" presetSubtype="0" fill="hold" nodeType="clickEffect">
                                  <p:stCondLst>
                                    <p:cond delay="0"/>
                                  </p:stCondLst>
                                  <p:childTnLst>
                                    <p:set>
                                      <p:cBhvr>
                                        <p:cTn id="112" dur="1" fill="hold">
                                          <p:stCondLst>
                                            <p:cond delay="0"/>
                                          </p:stCondLst>
                                        </p:cTn>
                                        <p:tgtEl>
                                          <p:spTgt spid="3077"/>
                                        </p:tgtEl>
                                        <p:attrNameLst>
                                          <p:attrName>style.visibility</p:attrName>
                                        </p:attrNameLst>
                                      </p:cBhvr>
                                      <p:to>
                                        <p:strVal val="visible"/>
                                      </p:to>
                                    </p:set>
                                    <p:anim calcmode="lin" valueType="num">
                                      <p:cBhvr>
                                        <p:cTn id="113" dur="1000" fill="hold"/>
                                        <p:tgtEl>
                                          <p:spTgt spid="3077"/>
                                        </p:tgtEl>
                                        <p:attrNameLst>
                                          <p:attrName>ppt_w</p:attrName>
                                        </p:attrNameLst>
                                      </p:cBhvr>
                                      <p:tavLst>
                                        <p:tav tm="0">
                                          <p:val>
                                            <p:strVal val="#ppt_w*0.70"/>
                                          </p:val>
                                        </p:tav>
                                        <p:tav tm="100000">
                                          <p:val>
                                            <p:strVal val="#ppt_w"/>
                                          </p:val>
                                        </p:tav>
                                      </p:tavLst>
                                    </p:anim>
                                    <p:anim calcmode="lin" valueType="num">
                                      <p:cBhvr>
                                        <p:cTn id="114" dur="1000" fill="hold"/>
                                        <p:tgtEl>
                                          <p:spTgt spid="3077"/>
                                        </p:tgtEl>
                                        <p:attrNameLst>
                                          <p:attrName>ppt_h</p:attrName>
                                        </p:attrNameLst>
                                      </p:cBhvr>
                                      <p:tavLst>
                                        <p:tav tm="0">
                                          <p:val>
                                            <p:strVal val="#ppt_h"/>
                                          </p:val>
                                        </p:tav>
                                        <p:tav tm="100000">
                                          <p:val>
                                            <p:strVal val="#ppt_h"/>
                                          </p:val>
                                        </p:tav>
                                      </p:tavLst>
                                    </p:anim>
                                    <p:animEffect transition="in" filter="fade">
                                      <p:cBhvr>
                                        <p:cTn id="115" dur="1000"/>
                                        <p:tgtEl>
                                          <p:spTgt spid="3077"/>
                                        </p:tgtEl>
                                      </p:cBhvr>
                                    </p:animEffect>
                                  </p:childTnLst>
                                </p:cTn>
                              </p:par>
                            </p:childTnLst>
                          </p:cTn>
                        </p:par>
                      </p:childTnLst>
                    </p:cTn>
                  </p:par>
                  <p:par>
                    <p:cTn id="116" fill="hold">
                      <p:stCondLst>
                        <p:cond delay="indefinite"/>
                      </p:stCondLst>
                      <p:childTnLst>
                        <p:par>
                          <p:cTn id="117" fill="hold">
                            <p:stCondLst>
                              <p:cond delay="0"/>
                            </p:stCondLst>
                            <p:childTnLst>
                              <p:par>
                                <p:cTn id="118" presetID="55" presetClass="entr" presetSubtype="0" fill="hold" nodeType="clickEffect">
                                  <p:stCondLst>
                                    <p:cond delay="0"/>
                                  </p:stCondLst>
                                  <p:childTnLst>
                                    <p:set>
                                      <p:cBhvr>
                                        <p:cTn id="119" dur="1" fill="hold">
                                          <p:stCondLst>
                                            <p:cond delay="0"/>
                                          </p:stCondLst>
                                        </p:cTn>
                                        <p:tgtEl>
                                          <p:spTgt spid="2059"/>
                                        </p:tgtEl>
                                        <p:attrNameLst>
                                          <p:attrName>style.visibility</p:attrName>
                                        </p:attrNameLst>
                                      </p:cBhvr>
                                      <p:to>
                                        <p:strVal val="visible"/>
                                      </p:to>
                                    </p:set>
                                    <p:anim calcmode="lin" valueType="num">
                                      <p:cBhvr>
                                        <p:cTn id="120" dur="1000" fill="hold"/>
                                        <p:tgtEl>
                                          <p:spTgt spid="2059"/>
                                        </p:tgtEl>
                                        <p:attrNameLst>
                                          <p:attrName>ppt_w</p:attrName>
                                        </p:attrNameLst>
                                      </p:cBhvr>
                                      <p:tavLst>
                                        <p:tav tm="0">
                                          <p:val>
                                            <p:strVal val="#ppt_w*0.70"/>
                                          </p:val>
                                        </p:tav>
                                        <p:tav tm="100000">
                                          <p:val>
                                            <p:strVal val="#ppt_w"/>
                                          </p:val>
                                        </p:tav>
                                      </p:tavLst>
                                    </p:anim>
                                    <p:anim calcmode="lin" valueType="num">
                                      <p:cBhvr>
                                        <p:cTn id="121" dur="1000" fill="hold"/>
                                        <p:tgtEl>
                                          <p:spTgt spid="2059"/>
                                        </p:tgtEl>
                                        <p:attrNameLst>
                                          <p:attrName>ppt_h</p:attrName>
                                        </p:attrNameLst>
                                      </p:cBhvr>
                                      <p:tavLst>
                                        <p:tav tm="0">
                                          <p:val>
                                            <p:strVal val="#ppt_h"/>
                                          </p:val>
                                        </p:tav>
                                        <p:tav tm="100000">
                                          <p:val>
                                            <p:strVal val="#ppt_h"/>
                                          </p:val>
                                        </p:tav>
                                      </p:tavLst>
                                    </p:anim>
                                    <p:animEffect transition="in" filter="fade">
                                      <p:cBhvr>
                                        <p:cTn id="122" dur="1000"/>
                                        <p:tgtEl>
                                          <p:spTgt spid="2059"/>
                                        </p:tgtEl>
                                      </p:cBhvr>
                                    </p:animEffect>
                                  </p:childTnLst>
                                </p:cTn>
                              </p:par>
                            </p:childTnLst>
                          </p:cTn>
                        </p:par>
                      </p:childTnLst>
                    </p:cTn>
                  </p:par>
                  <p:par>
                    <p:cTn id="123" fill="hold">
                      <p:stCondLst>
                        <p:cond delay="indefinite"/>
                      </p:stCondLst>
                      <p:childTnLst>
                        <p:par>
                          <p:cTn id="124" fill="hold">
                            <p:stCondLst>
                              <p:cond delay="0"/>
                            </p:stCondLst>
                            <p:childTnLst>
                              <p:par>
                                <p:cTn id="125" presetID="55" presetClass="entr" presetSubtype="0" fill="hold" nodeType="clickEffect">
                                  <p:stCondLst>
                                    <p:cond delay="0"/>
                                  </p:stCondLst>
                                  <p:childTnLst>
                                    <p:set>
                                      <p:cBhvr>
                                        <p:cTn id="126" dur="1" fill="hold">
                                          <p:stCondLst>
                                            <p:cond delay="0"/>
                                          </p:stCondLst>
                                        </p:cTn>
                                        <p:tgtEl>
                                          <p:spTgt spid="2060"/>
                                        </p:tgtEl>
                                        <p:attrNameLst>
                                          <p:attrName>style.visibility</p:attrName>
                                        </p:attrNameLst>
                                      </p:cBhvr>
                                      <p:to>
                                        <p:strVal val="visible"/>
                                      </p:to>
                                    </p:set>
                                    <p:anim calcmode="lin" valueType="num">
                                      <p:cBhvr>
                                        <p:cTn id="127" dur="1000" fill="hold"/>
                                        <p:tgtEl>
                                          <p:spTgt spid="2060"/>
                                        </p:tgtEl>
                                        <p:attrNameLst>
                                          <p:attrName>ppt_w</p:attrName>
                                        </p:attrNameLst>
                                      </p:cBhvr>
                                      <p:tavLst>
                                        <p:tav tm="0">
                                          <p:val>
                                            <p:strVal val="#ppt_w*0.70"/>
                                          </p:val>
                                        </p:tav>
                                        <p:tav tm="100000">
                                          <p:val>
                                            <p:strVal val="#ppt_w"/>
                                          </p:val>
                                        </p:tav>
                                      </p:tavLst>
                                    </p:anim>
                                    <p:anim calcmode="lin" valueType="num">
                                      <p:cBhvr>
                                        <p:cTn id="128" dur="1000" fill="hold"/>
                                        <p:tgtEl>
                                          <p:spTgt spid="2060"/>
                                        </p:tgtEl>
                                        <p:attrNameLst>
                                          <p:attrName>ppt_h</p:attrName>
                                        </p:attrNameLst>
                                      </p:cBhvr>
                                      <p:tavLst>
                                        <p:tav tm="0">
                                          <p:val>
                                            <p:strVal val="#ppt_h"/>
                                          </p:val>
                                        </p:tav>
                                        <p:tav tm="100000">
                                          <p:val>
                                            <p:strVal val="#ppt_h"/>
                                          </p:val>
                                        </p:tav>
                                      </p:tavLst>
                                    </p:anim>
                                    <p:animEffect transition="in" filter="fade">
                                      <p:cBhvr>
                                        <p:cTn id="129" dur="1000"/>
                                        <p:tgtEl>
                                          <p:spTgt spid="2060"/>
                                        </p:tgtEl>
                                      </p:cBhvr>
                                    </p:animEffect>
                                  </p:childTnLst>
                                </p:cTn>
                              </p:par>
                            </p:childTnLst>
                          </p:cTn>
                        </p:par>
                      </p:childTnLst>
                    </p:cTn>
                  </p:par>
                  <p:par>
                    <p:cTn id="130" fill="hold">
                      <p:stCondLst>
                        <p:cond delay="indefinite"/>
                      </p:stCondLst>
                      <p:childTnLst>
                        <p:par>
                          <p:cTn id="131" fill="hold">
                            <p:stCondLst>
                              <p:cond delay="0"/>
                            </p:stCondLst>
                            <p:childTnLst>
                              <p:par>
                                <p:cTn id="132" presetID="55" presetClass="entr" presetSubtype="0" fill="hold" nodeType="clickEffect">
                                  <p:stCondLst>
                                    <p:cond delay="0"/>
                                  </p:stCondLst>
                                  <p:childTnLst>
                                    <p:set>
                                      <p:cBhvr>
                                        <p:cTn id="133" dur="1" fill="hold">
                                          <p:stCondLst>
                                            <p:cond delay="0"/>
                                          </p:stCondLst>
                                        </p:cTn>
                                        <p:tgtEl>
                                          <p:spTgt spid="2061"/>
                                        </p:tgtEl>
                                        <p:attrNameLst>
                                          <p:attrName>style.visibility</p:attrName>
                                        </p:attrNameLst>
                                      </p:cBhvr>
                                      <p:to>
                                        <p:strVal val="visible"/>
                                      </p:to>
                                    </p:set>
                                    <p:anim calcmode="lin" valueType="num">
                                      <p:cBhvr>
                                        <p:cTn id="134" dur="1000" fill="hold"/>
                                        <p:tgtEl>
                                          <p:spTgt spid="2061"/>
                                        </p:tgtEl>
                                        <p:attrNameLst>
                                          <p:attrName>ppt_w</p:attrName>
                                        </p:attrNameLst>
                                      </p:cBhvr>
                                      <p:tavLst>
                                        <p:tav tm="0">
                                          <p:val>
                                            <p:strVal val="#ppt_w*0.70"/>
                                          </p:val>
                                        </p:tav>
                                        <p:tav tm="100000">
                                          <p:val>
                                            <p:strVal val="#ppt_w"/>
                                          </p:val>
                                        </p:tav>
                                      </p:tavLst>
                                    </p:anim>
                                    <p:anim calcmode="lin" valueType="num">
                                      <p:cBhvr>
                                        <p:cTn id="135" dur="1000" fill="hold"/>
                                        <p:tgtEl>
                                          <p:spTgt spid="2061"/>
                                        </p:tgtEl>
                                        <p:attrNameLst>
                                          <p:attrName>ppt_h</p:attrName>
                                        </p:attrNameLst>
                                      </p:cBhvr>
                                      <p:tavLst>
                                        <p:tav tm="0">
                                          <p:val>
                                            <p:strVal val="#ppt_h"/>
                                          </p:val>
                                        </p:tav>
                                        <p:tav tm="100000">
                                          <p:val>
                                            <p:strVal val="#ppt_h"/>
                                          </p:val>
                                        </p:tav>
                                      </p:tavLst>
                                    </p:anim>
                                    <p:animEffect transition="in" filter="fade">
                                      <p:cBhvr>
                                        <p:cTn id="136" dur="1000"/>
                                        <p:tgtEl>
                                          <p:spTgt spid="2061"/>
                                        </p:tgtEl>
                                      </p:cBhvr>
                                    </p:animEffect>
                                  </p:childTnLst>
                                </p:cTn>
                              </p:par>
                            </p:childTnLst>
                          </p:cTn>
                        </p:par>
                      </p:childTnLst>
                    </p:cTn>
                  </p:par>
                  <p:par>
                    <p:cTn id="137" fill="hold">
                      <p:stCondLst>
                        <p:cond delay="indefinite"/>
                      </p:stCondLst>
                      <p:childTnLst>
                        <p:par>
                          <p:cTn id="138" fill="hold">
                            <p:stCondLst>
                              <p:cond delay="0"/>
                            </p:stCondLst>
                            <p:childTnLst>
                              <p:par>
                                <p:cTn id="139" presetID="55" presetClass="entr" presetSubtype="0" fill="hold" nodeType="clickEffect">
                                  <p:stCondLst>
                                    <p:cond delay="0"/>
                                  </p:stCondLst>
                                  <p:childTnLst>
                                    <p:set>
                                      <p:cBhvr>
                                        <p:cTn id="140" dur="1" fill="hold">
                                          <p:stCondLst>
                                            <p:cond delay="0"/>
                                          </p:stCondLst>
                                        </p:cTn>
                                        <p:tgtEl>
                                          <p:spTgt spid="2062"/>
                                        </p:tgtEl>
                                        <p:attrNameLst>
                                          <p:attrName>style.visibility</p:attrName>
                                        </p:attrNameLst>
                                      </p:cBhvr>
                                      <p:to>
                                        <p:strVal val="visible"/>
                                      </p:to>
                                    </p:set>
                                    <p:anim calcmode="lin" valueType="num">
                                      <p:cBhvr>
                                        <p:cTn id="141" dur="1000" fill="hold"/>
                                        <p:tgtEl>
                                          <p:spTgt spid="2062"/>
                                        </p:tgtEl>
                                        <p:attrNameLst>
                                          <p:attrName>ppt_w</p:attrName>
                                        </p:attrNameLst>
                                      </p:cBhvr>
                                      <p:tavLst>
                                        <p:tav tm="0">
                                          <p:val>
                                            <p:strVal val="#ppt_w*0.70"/>
                                          </p:val>
                                        </p:tav>
                                        <p:tav tm="100000">
                                          <p:val>
                                            <p:strVal val="#ppt_w"/>
                                          </p:val>
                                        </p:tav>
                                      </p:tavLst>
                                    </p:anim>
                                    <p:anim calcmode="lin" valueType="num">
                                      <p:cBhvr>
                                        <p:cTn id="142" dur="1000" fill="hold"/>
                                        <p:tgtEl>
                                          <p:spTgt spid="2062"/>
                                        </p:tgtEl>
                                        <p:attrNameLst>
                                          <p:attrName>ppt_h</p:attrName>
                                        </p:attrNameLst>
                                      </p:cBhvr>
                                      <p:tavLst>
                                        <p:tav tm="0">
                                          <p:val>
                                            <p:strVal val="#ppt_h"/>
                                          </p:val>
                                        </p:tav>
                                        <p:tav tm="100000">
                                          <p:val>
                                            <p:strVal val="#ppt_h"/>
                                          </p:val>
                                        </p:tav>
                                      </p:tavLst>
                                    </p:anim>
                                    <p:animEffect transition="in" filter="fade">
                                      <p:cBhvr>
                                        <p:cTn id="143" dur="1000"/>
                                        <p:tgtEl>
                                          <p:spTgt spid="2062"/>
                                        </p:tgtEl>
                                      </p:cBhvr>
                                    </p:animEffect>
                                  </p:childTnLst>
                                </p:cTn>
                              </p:par>
                            </p:childTnLst>
                          </p:cTn>
                        </p:par>
                      </p:childTnLst>
                    </p:cTn>
                  </p:par>
                  <p:par>
                    <p:cTn id="144" fill="hold">
                      <p:stCondLst>
                        <p:cond delay="indefinite"/>
                      </p:stCondLst>
                      <p:childTnLst>
                        <p:par>
                          <p:cTn id="145" fill="hold">
                            <p:stCondLst>
                              <p:cond delay="0"/>
                            </p:stCondLst>
                            <p:childTnLst>
                              <p:par>
                                <p:cTn id="146" presetID="55" presetClass="entr" presetSubtype="0" fill="hold" nodeType="clickEffect">
                                  <p:stCondLst>
                                    <p:cond delay="0"/>
                                  </p:stCondLst>
                                  <p:childTnLst>
                                    <p:set>
                                      <p:cBhvr>
                                        <p:cTn id="147" dur="1" fill="hold">
                                          <p:stCondLst>
                                            <p:cond delay="0"/>
                                          </p:stCondLst>
                                        </p:cTn>
                                        <p:tgtEl>
                                          <p:spTgt spid="2063"/>
                                        </p:tgtEl>
                                        <p:attrNameLst>
                                          <p:attrName>style.visibility</p:attrName>
                                        </p:attrNameLst>
                                      </p:cBhvr>
                                      <p:to>
                                        <p:strVal val="visible"/>
                                      </p:to>
                                    </p:set>
                                    <p:anim calcmode="lin" valueType="num">
                                      <p:cBhvr>
                                        <p:cTn id="148" dur="1000" fill="hold"/>
                                        <p:tgtEl>
                                          <p:spTgt spid="2063"/>
                                        </p:tgtEl>
                                        <p:attrNameLst>
                                          <p:attrName>ppt_w</p:attrName>
                                        </p:attrNameLst>
                                      </p:cBhvr>
                                      <p:tavLst>
                                        <p:tav tm="0">
                                          <p:val>
                                            <p:strVal val="#ppt_w*0.70"/>
                                          </p:val>
                                        </p:tav>
                                        <p:tav tm="100000">
                                          <p:val>
                                            <p:strVal val="#ppt_w"/>
                                          </p:val>
                                        </p:tav>
                                      </p:tavLst>
                                    </p:anim>
                                    <p:anim calcmode="lin" valueType="num">
                                      <p:cBhvr>
                                        <p:cTn id="149" dur="1000" fill="hold"/>
                                        <p:tgtEl>
                                          <p:spTgt spid="2063"/>
                                        </p:tgtEl>
                                        <p:attrNameLst>
                                          <p:attrName>ppt_h</p:attrName>
                                        </p:attrNameLst>
                                      </p:cBhvr>
                                      <p:tavLst>
                                        <p:tav tm="0">
                                          <p:val>
                                            <p:strVal val="#ppt_h"/>
                                          </p:val>
                                        </p:tav>
                                        <p:tav tm="100000">
                                          <p:val>
                                            <p:strVal val="#ppt_h"/>
                                          </p:val>
                                        </p:tav>
                                      </p:tavLst>
                                    </p:anim>
                                    <p:animEffect transition="in" filter="fade">
                                      <p:cBhvr>
                                        <p:cTn id="150" dur="1000"/>
                                        <p:tgtEl>
                                          <p:spTgt spid="2063"/>
                                        </p:tgtEl>
                                      </p:cBhvr>
                                    </p:animEffect>
                                  </p:childTnLst>
                                </p:cTn>
                              </p:par>
                            </p:childTnLst>
                          </p:cTn>
                        </p:par>
                      </p:childTnLst>
                    </p:cTn>
                  </p:par>
                  <p:par>
                    <p:cTn id="151" fill="hold">
                      <p:stCondLst>
                        <p:cond delay="indefinite"/>
                      </p:stCondLst>
                      <p:childTnLst>
                        <p:par>
                          <p:cTn id="152" fill="hold">
                            <p:stCondLst>
                              <p:cond delay="0"/>
                            </p:stCondLst>
                            <p:childTnLst>
                              <p:par>
                                <p:cTn id="153" presetID="55" presetClass="entr" presetSubtype="0" fill="hold" nodeType="clickEffect">
                                  <p:stCondLst>
                                    <p:cond delay="0"/>
                                  </p:stCondLst>
                                  <p:childTnLst>
                                    <p:set>
                                      <p:cBhvr>
                                        <p:cTn id="154" dur="1" fill="hold">
                                          <p:stCondLst>
                                            <p:cond delay="0"/>
                                          </p:stCondLst>
                                        </p:cTn>
                                        <p:tgtEl>
                                          <p:spTgt spid="2064"/>
                                        </p:tgtEl>
                                        <p:attrNameLst>
                                          <p:attrName>style.visibility</p:attrName>
                                        </p:attrNameLst>
                                      </p:cBhvr>
                                      <p:to>
                                        <p:strVal val="visible"/>
                                      </p:to>
                                    </p:set>
                                    <p:anim calcmode="lin" valueType="num">
                                      <p:cBhvr>
                                        <p:cTn id="155" dur="1000" fill="hold"/>
                                        <p:tgtEl>
                                          <p:spTgt spid="2064"/>
                                        </p:tgtEl>
                                        <p:attrNameLst>
                                          <p:attrName>ppt_w</p:attrName>
                                        </p:attrNameLst>
                                      </p:cBhvr>
                                      <p:tavLst>
                                        <p:tav tm="0">
                                          <p:val>
                                            <p:strVal val="#ppt_w*0.70"/>
                                          </p:val>
                                        </p:tav>
                                        <p:tav tm="100000">
                                          <p:val>
                                            <p:strVal val="#ppt_w"/>
                                          </p:val>
                                        </p:tav>
                                      </p:tavLst>
                                    </p:anim>
                                    <p:anim calcmode="lin" valueType="num">
                                      <p:cBhvr>
                                        <p:cTn id="156" dur="1000" fill="hold"/>
                                        <p:tgtEl>
                                          <p:spTgt spid="2064"/>
                                        </p:tgtEl>
                                        <p:attrNameLst>
                                          <p:attrName>ppt_h</p:attrName>
                                        </p:attrNameLst>
                                      </p:cBhvr>
                                      <p:tavLst>
                                        <p:tav tm="0">
                                          <p:val>
                                            <p:strVal val="#ppt_h"/>
                                          </p:val>
                                        </p:tav>
                                        <p:tav tm="100000">
                                          <p:val>
                                            <p:strVal val="#ppt_h"/>
                                          </p:val>
                                        </p:tav>
                                      </p:tavLst>
                                    </p:anim>
                                    <p:animEffect transition="in" filter="fade">
                                      <p:cBhvr>
                                        <p:cTn id="157" dur="1000"/>
                                        <p:tgtEl>
                                          <p:spTgt spid="2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8" grpId="0"/>
      <p:bldP spid="8" grpId="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ésultat de recherche d'images pour &quot;gif adn&quot;"/>
          <p:cNvPicPr>
            <a:picLocks noChangeAspect="1" noChangeArrowheads="1" noCrop="1"/>
          </p:cNvPicPr>
          <p:nvPr/>
        </p:nvPicPr>
        <p:blipFill>
          <a:blip r:embed="rId3" cstate="print">
            <a:duotone>
              <a:prstClr val="black"/>
              <a:srgbClr val="FF0066">
                <a:tint val="45000"/>
                <a:satMod val="400000"/>
              </a:srgbClr>
            </a:duotone>
          </a:blip>
          <a:srcRect/>
          <a:stretch>
            <a:fillRect/>
          </a:stretch>
        </p:blipFill>
        <p:spPr bwMode="auto">
          <a:xfrm>
            <a:off x="323528" y="0"/>
            <a:ext cx="12192000" cy="6858000"/>
          </a:xfrm>
          <a:prstGeom prst="rect">
            <a:avLst/>
          </a:prstGeom>
          <a:noFill/>
        </p:spPr>
      </p:pic>
      <p:sp>
        <p:nvSpPr>
          <p:cNvPr id="2" name="Titre 1"/>
          <p:cNvSpPr>
            <a:spLocks noGrp="1"/>
          </p:cNvSpPr>
          <p:nvPr>
            <p:ph type="ctrTitle"/>
          </p:nvPr>
        </p:nvSpPr>
        <p:spPr>
          <a:xfrm>
            <a:off x="288032" y="2060848"/>
            <a:ext cx="5868144" cy="4464496"/>
          </a:xfrm>
        </p:spPr>
        <p:txBody>
          <a:bodyPr/>
          <a:lstStyle/>
          <a:p>
            <a:pPr algn="ctr"/>
            <a:r>
              <a:rPr lang="fr-FR" sz="7200" dirty="0" smtClean="0">
                <a:solidFill>
                  <a:schemeClr val="accent2">
                    <a:lumMod val="60000"/>
                    <a:lumOff val="40000"/>
                  </a:schemeClr>
                </a:solidFill>
                <a:latin typeface="Arial" pitchFamily="34" charset="0"/>
                <a:cs typeface="Arial" pitchFamily="34" charset="0"/>
              </a:rPr>
              <a:t>L</a:t>
            </a:r>
            <a:r>
              <a:rPr lang="fr-FR" sz="5400" dirty="0" smtClean="0">
                <a:solidFill>
                  <a:srgbClr val="FF0066"/>
                </a:solidFill>
                <a:latin typeface="Arial" pitchFamily="34" charset="0"/>
                <a:cs typeface="Arial" pitchFamily="34" charset="0"/>
              </a:rPr>
              <a:t>es </a:t>
            </a:r>
            <a:r>
              <a:rPr lang="fr-FR" sz="7200" dirty="0" smtClean="0">
                <a:solidFill>
                  <a:schemeClr val="accent2">
                    <a:lumMod val="60000"/>
                    <a:lumOff val="40000"/>
                  </a:schemeClr>
                </a:solidFill>
                <a:latin typeface="Arial" pitchFamily="34" charset="0"/>
                <a:cs typeface="Arial" pitchFamily="34" charset="0"/>
              </a:rPr>
              <a:t>C</a:t>
            </a:r>
            <a:r>
              <a:rPr lang="fr-FR" sz="5400" dirty="0" smtClean="0">
                <a:solidFill>
                  <a:srgbClr val="FF0066"/>
                </a:solidFill>
                <a:latin typeface="Arial" pitchFamily="34" charset="0"/>
                <a:cs typeface="Arial" pitchFamily="34" charset="0"/>
              </a:rPr>
              <a:t>ompétences </a:t>
            </a:r>
            <a:br>
              <a:rPr lang="fr-FR" sz="5400" dirty="0" smtClean="0">
                <a:solidFill>
                  <a:srgbClr val="FF0066"/>
                </a:solidFill>
                <a:latin typeface="Arial" pitchFamily="34" charset="0"/>
                <a:cs typeface="Arial" pitchFamily="34" charset="0"/>
              </a:rPr>
            </a:br>
            <a:r>
              <a:rPr lang="fr-FR" sz="5400" dirty="0" err="1" smtClean="0">
                <a:solidFill>
                  <a:srgbClr val="FF0066"/>
                </a:solidFill>
                <a:latin typeface="Arial" pitchFamily="34" charset="0"/>
                <a:cs typeface="Arial" pitchFamily="34" charset="0"/>
              </a:rPr>
              <a:t>poUR</a:t>
            </a:r>
            <a:r>
              <a:rPr lang="fr-FR" sz="5400" dirty="0" smtClean="0">
                <a:solidFill>
                  <a:srgbClr val="FF0066"/>
                </a:solidFill>
                <a:latin typeface="Arial" pitchFamily="34" charset="0"/>
                <a:cs typeface="Arial" pitchFamily="34" charset="0"/>
              </a:rPr>
              <a:t> LA</a:t>
            </a:r>
            <a:br>
              <a:rPr lang="fr-FR" sz="5400" dirty="0" smtClean="0">
                <a:solidFill>
                  <a:srgbClr val="FF0066"/>
                </a:solidFill>
                <a:latin typeface="Arial" pitchFamily="34" charset="0"/>
                <a:cs typeface="Arial" pitchFamily="34" charset="0"/>
              </a:rPr>
            </a:br>
            <a:r>
              <a:rPr lang="fr-FR" sz="7200" dirty="0" smtClean="0">
                <a:solidFill>
                  <a:schemeClr val="accent2">
                    <a:lumMod val="60000"/>
                    <a:lumOff val="40000"/>
                  </a:schemeClr>
                </a:solidFill>
                <a:latin typeface="Arial" pitchFamily="34" charset="0"/>
                <a:cs typeface="Arial" pitchFamily="34" charset="0"/>
              </a:rPr>
              <a:t>D</a:t>
            </a:r>
            <a:r>
              <a:rPr lang="fr-FR" sz="5400" dirty="0" smtClean="0">
                <a:solidFill>
                  <a:srgbClr val="FF0066"/>
                </a:solidFill>
                <a:latin typeface="Arial" pitchFamily="34" charset="0"/>
                <a:cs typeface="Arial" pitchFamily="34" charset="0"/>
              </a:rPr>
              <a:t>iscipline </a:t>
            </a:r>
            <a:r>
              <a:rPr lang="fr-FR" sz="5400" dirty="0" smtClean="0">
                <a:latin typeface="Arial" pitchFamily="34" charset="0"/>
                <a:cs typeface="Arial" pitchFamily="34" charset="0"/>
              </a:rPr>
              <a:t/>
            </a:r>
            <a:br>
              <a:rPr lang="fr-FR" sz="5400" dirty="0" smtClean="0">
                <a:latin typeface="Arial" pitchFamily="34" charset="0"/>
                <a:cs typeface="Arial" pitchFamily="34" charset="0"/>
              </a:rPr>
            </a:br>
            <a:endParaRPr lang="fr-FR" sz="5400" dirty="0">
              <a:latin typeface="Arial" pitchFamily="34" charset="0"/>
              <a:cs typeface="Arial" pitchFamily="34" charset="0"/>
            </a:endParaRPr>
          </a:p>
        </p:txBody>
      </p:sp>
      <p:sp>
        <p:nvSpPr>
          <p:cNvPr id="3" name="Sous-titre 2"/>
          <p:cNvSpPr>
            <a:spLocks noGrp="1"/>
          </p:cNvSpPr>
          <p:nvPr>
            <p:ph type="subTitle" idx="1"/>
          </p:nvPr>
        </p:nvSpPr>
        <p:spPr>
          <a:xfrm>
            <a:off x="395536" y="260648"/>
            <a:ext cx="2592288" cy="1214446"/>
          </a:xfrm>
        </p:spPr>
        <p:txBody>
          <a:bodyPr>
            <a:normAutofit fontScale="70000" lnSpcReduction="20000"/>
          </a:bodyPr>
          <a:lstStyle/>
          <a:p>
            <a:pPr algn="r"/>
            <a:endParaRPr lang="fr-FR" sz="1400" i="1" dirty="0">
              <a:latin typeface="Arial" pitchFamily="34" charset="0"/>
              <a:cs typeface="Arial" pitchFamily="34" charset="0"/>
            </a:endParaRPr>
          </a:p>
          <a:p>
            <a:pPr algn="r"/>
            <a:endParaRPr lang="fr-FR" sz="1400" i="1" dirty="0" smtClean="0">
              <a:latin typeface="Arial" pitchFamily="34" charset="0"/>
              <a:cs typeface="Arial" pitchFamily="34" charset="0"/>
            </a:endParaRPr>
          </a:p>
          <a:p>
            <a:pPr algn="ctr"/>
            <a:r>
              <a:rPr lang="fr-FR" sz="3200" dirty="0" smtClean="0">
                <a:latin typeface="Arial" pitchFamily="34" charset="0"/>
                <a:cs typeface="Arial" pitchFamily="34" charset="0"/>
              </a:rPr>
              <a:t>1</a:t>
            </a:r>
            <a:r>
              <a:rPr lang="fr-FR" sz="3200" baseline="30000" dirty="0" smtClean="0">
                <a:latin typeface="Arial" pitchFamily="34" charset="0"/>
                <a:cs typeface="Arial" pitchFamily="34" charset="0"/>
              </a:rPr>
              <a:t>ère</a:t>
            </a:r>
            <a:r>
              <a:rPr lang="fr-FR" sz="3200" dirty="0" smtClean="0">
                <a:latin typeface="Arial" pitchFamily="34" charset="0"/>
                <a:cs typeface="Arial" pitchFamily="34" charset="0"/>
              </a:rPr>
              <a:t> - ENSEIGNEMENT DE SPECIALITE</a:t>
            </a:r>
            <a:endParaRPr lang="fr-FR" sz="3200" dirty="0">
              <a:latin typeface="Arial" pitchFamily="34" charset="0"/>
              <a:cs typeface="Arial" pitchFamily="34" charset="0"/>
            </a:endParaRPr>
          </a:p>
        </p:txBody>
      </p:sp>
      <p:sp>
        <p:nvSpPr>
          <p:cNvPr id="4" name="Rectangle 3"/>
          <p:cNvSpPr/>
          <p:nvPr/>
        </p:nvSpPr>
        <p:spPr>
          <a:xfrm>
            <a:off x="0" y="0"/>
            <a:ext cx="341784" cy="6858000"/>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141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95536" y="1568986"/>
            <a:ext cx="4500594" cy="400110"/>
          </a:xfrm>
          <a:prstGeom prst="rect">
            <a:avLst/>
          </a:prstGeom>
          <a:noFill/>
        </p:spPr>
        <p:txBody>
          <a:bodyPr wrap="square" rtlCol="0">
            <a:spAutoFit/>
          </a:bodyPr>
          <a:lstStyle/>
          <a:p>
            <a:r>
              <a:rPr lang="fr-FR" sz="2000" i="1" dirty="0" smtClean="0">
                <a:latin typeface="Arial" panose="020B0604020202020204" pitchFamily="34" charset="0"/>
                <a:cs typeface="Arial" panose="020B0604020202020204" pitchFamily="34" charset="0"/>
              </a:rPr>
              <a:t>Pratiquer des démarches scientifiques</a:t>
            </a:r>
            <a:endParaRPr lang="fr-FR" sz="2000" i="1" dirty="0">
              <a:latin typeface="Arial" panose="020B0604020202020204" pitchFamily="34" charset="0"/>
              <a:cs typeface="Arial" panose="020B0604020202020204" pitchFamily="34" charset="0"/>
            </a:endParaRPr>
          </a:p>
        </p:txBody>
      </p:sp>
      <p:sp>
        <p:nvSpPr>
          <p:cNvPr id="14" name="ZoneTexte 13"/>
          <p:cNvSpPr txBox="1"/>
          <p:nvPr/>
        </p:nvSpPr>
        <p:spPr>
          <a:xfrm>
            <a:off x="467544" y="364261"/>
            <a:ext cx="5976664" cy="646331"/>
          </a:xfrm>
          <a:prstGeom prst="rect">
            <a:avLst/>
          </a:prstGeom>
          <a:noFill/>
        </p:spPr>
        <p:txBody>
          <a:bodyPr wrap="square" rtlCol="0">
            <a:spAutoFit/>
          </a:bodyPr>
          <a:lstStyle/>
          <a:p>
            <a:r>
              <a:rPr lang="fr-FR" sz="3600" b="1" cap="small" dirty="0" smtClean="0">
                <a:solidFill>
                  <a:schemeClr val="accent4">
                    <a:lumMod val="60000"/>
                    <a:lumOff val="40000"/>
                  </a:schemeClr>
                </a:solidFill>
              </a:rPr>
              <a:t>5 grandes </a:t>
            </a:r>
            <a:r>
              <a:rPr lang="fr-FR" sz="3600" b="1" cap="all" dirty="0" smtClean="0">
                <a:solidFill>
                  <a:schemeClr val="accent4">
                    <a:lumMod val="60000"/>
                    <a:lumOff val="40000"/>
                  </a:schemeClr>
                </a:solidFill>
              </a:rPr>
              <a:t>COMPETENCES </a:t>
            </a:r>
            <a:endParaRPr lang="fr-FR" sz="3600" b="1" cap="all" dirty="0">
              <a:solidFill>
                <a:schemeClr val="accent4">
                  <a:lumMod val="60000"/>
                  <a:lumOff val="40000"/>
                </a:schemeClr>
              </a:solidFill>
            </a:endParaRPr>
          </a:p>
        </p:txBody>
      </p:sp>
      <p:sp>
        <p:nvSpPr>
          <p:cNvPr id="18" name="ZoneTexte 17"/>
          <p:cNvSpPr txBox="1"/>
          <p:nvPr/>
        </p:nvSpPr>
        <p:spPr>
          <a:xfrm>
            <a:off x="1979712" y="2577098"/>
            <a:ext cx="4500594" cy="400110"/>
          </a:xfrm>
          <a:prstGeom prst="rect">
            <a:avLst/>
          </a:prstGeom>
          <a:noFill/>
        </p:spPr>
        <p:txBody>
          <a:bodyPr wrap="square" rtlCol="0">
            <a:spAutoFit/>
          </a:bodyPr>
          <a:lstStyle/>
          <a:p>
            <a:r>
              <a:rPr lang="fr-FR" sz="2000" i="1" dirty="0" smtClean="0">
                <a:latin typeface="Arial" panose="020B0604020202020204" pitchFamily="34" charset="0"/>
                <a:cs typeface="Arial" panose="020B0604020202020204" pitchFamily="34" charset="0"/>
              </a:rPr>
              <a:t>Concevoir, créer, réaliser</a:t>
            </a:r>
            <a:endParaRPr lang="fr-FR" sz="2000" i="1" dirty="0">
              <a:latin typeface="Arial" panose="020B0604020202020204" pitchFamily="34" charset="0"/>
              <a:cs typeface="Arial" panose="020B0604020202020204" pitchFamily="34" charset="0"/>
            </a:endParaRPr>
          </a:p>
        </p:txBody>
      </p:sp>
      <p:sp>
        <p:nvSpPr>
          <p:cNvPr id="19" name="ZoneTexte 18"/>
          <p:cNvSpPr txBox="1"/>
          <p:nvPr/>
        </p:nvSpPr>
        <p:spPr>
          <a:xfrm>
            <a:off x="899592" y="3585210"/>
            <a:ext cx="4500594" cy="707886"/>
          </a:xfrm>
          <a:prstGeom prst="rect">
            <a:avLst/>
          </a:prstGeom>
          <a:noFill/>
        </p:spPr>
        <p:txBody>
          <a:bodyPr wrap="square" rtlCol="0">
            <a:spAutoFit/>
          </a:bodyPr>
          <a:lstStyle/>
          <a:p>
            <a:r>
              <a:rPr lang="fr-FR" sz="2000" i="1" dirty="0" smtClean="0">
                <a:latin typeface="Arial" panose="020B0604020202020204" pitchFamily="34" charset="0"/>
                <a:cs typeface="Arial" panose="020B0604020202020204" pitchFamily="34" charset="0"/>
              </a:rPr>
              <a:t>Utiliser des outils et mobiliser des méthodes pour apprendre</a:t>
            </a:r>
            <a:endParaRPr lang="fr-FR" sz="2000" i="1" dirty="0">
              <a:latin typeface="Arial" panose="020B0604020202020204" pitchFamily="34" charset="0"/>
              <a:cs typeface="Arial" panose="020B0604020202020204" pitchFamily="34" charset="0"/>
            </a:endParaRPr>
          </a:p>
        </p:txBody>
      </p:sp>
      <p:sp>
        <p:nvSpPr>
          <p:cNvPr id="20" name="ZoneTexte 19"/>
          <p:cNvSpPr txBox="1"/>
          <p:nvPr/>
        </p:nvSpPr>
        <p:spPr>
          <a:xfrm>
            <a:off x="4643406" y="4797152"/>
            <a:ext cx="4500594" cy="400110"/>
          </a:xfrm>
          <a:prstGeom prst="rect">
            <a:avLst/>
          </a:prstGeom>
          <a:noFill/>
        </p:spPr>
        <p:txBody>
          <a:bodyPr wrap="square" rtlCol="0">
            <a:spAutoFit/>
          </a:bodyPr>
          <a:lstStyle/>
          <a:p>
            <a:r>
              <a:rPr lang="fr-FR" sz="2000" i="1" dirty="0" smtClean="0">
                <a:latin typeface="Arial" panose="020B0604020202020204" pitchFamily="34" charset="0"/>
                <a:cs typeface="Arial" panose="020B0604020202020204" pitchFamily="34" charset="0"/>
              </a:rPr>
              <a:t>Pratiquer des langages</a:t>
            </a:r>
            <a:endParaRPr lang="fr-FR" sz="2000" i="1" dirty="0">
              <a:latin typeface="Arial" panose="020B0604020202020204" pitchFamily="34" charset="0"/>
              <a:cs typeface="Arial" panose="020B0604020202020204" pitchFamily="34" charset="0"/>
            </a:endParaRPr>
          </a:p>
        </p:txBody>
      </p:sp>
      <p:sp>
        <p:nvSpPr>
          <p:cNvPr id="21" name="ZoneTexte 20"/>
          <p:cNvSpPr txBox="1"/>
          <p:nvPr/>
        </p:nvSpPr>
        <p:spPr>
          <a:xfrm>
            <a:off x="4139952" y="5745450"/>
            <a:ext cx="4500594" cy="707886"/>
          </a:xfrm>
          <a:prstGeom prst="rect">
            <a:avLst/>
          </a:prstGeom>
          <a:noFill/>
        </p:spPr>
        <p:txBody>
          <a:bodyPr wrap="square" rtlCol="0">
            <a:spAutoFit/>
          </a:bodyPr>
          <a:lstStyle/>
          <a:p>
            <a:r>
              <a:rPr lang="fr-FR" sz="2000" i="1" dirty="0" smtClean="0">
                <a:latin typeface="Arial" panose="020B0604020202020204" pitchFamily="34" charset="0"/>
                <a:cs typeface="Arial" panose="020B0604020202020204" pitchFamily="34" charset="0"/>
              </a:rPr>
              <a:t>Adopter un comportement éthique et responsable</a:t>
            </a:r>
            <a:endParaRPr lang="fr-FR" sz="2000" i="1" dirty="0">
              <a:latin typeface="Arial" panose="020B0604020202020204" pitchFamily="34" charset="0"/>
              <a:cs typeface="Arial" panose="020B0604020202020204" pitchFamily="34" charset="0"/>
            </a:endParaRPr>
          </a:p>
        </p:txBody>
      </p:sp>
      <p:pic>
        <p:nvPicPr>
          <p:cNvPr id="22" name="Picture 2"/>
          <p:cNvPicPr>
            <a:picLocks noChangeAspect="1" noChangeArrowheads="1"/>
          </p:cNvPicPr>
          <p:nvPr/>
        </p:nvPicPr>
        <p:blipFill>
          <a:blip r:embed="rId3" cstate="print"/>
          <a:srcRect/>
          <a:stretch>
            <a:fillRect/>
          </a:stretch>
        </p:blipFill>
        <p:spPr bwMode="auto">
          <a:xfrm>
            <a:off x="5508104" y="1496978"/>
            <a:ext cx="3143272" cy="1774428"/>
          </a:xfrm>
          <a:prstGeom prst="rect">
            <a:avLst/>
          </a:prstGeom>
          <a:noFill/>
          <a:ln w="9525">
            <a:noFill/>
            <a:miter lim="800000"/>
            <a:headEnd/>
            <a:tailEnd/>
          </a:ln>
          <a:effectLst/>
        </p:spPr>
      </p:pic>
      <p:pic>
        <p:nvPicPr>
          <p:cNvPr id="23" name="Picture 3"/>
          <p:cNvPicPr>
            <a:picLocks noChangeAspect="1" noChangeArrowheads="1"/>
          </p:cNvPicPr>
          <p:nvPr/>
        </p:nvPicPr>
        <p:blipFill>
          <a:blip r:embed="rId4" cstate="print"/>
          <a:srcRect/>
          <a:stretch>
            <a:fillRect/>
          </a:stretch>
        </p:blipFill>
        <p:spPr bwMode="auto">
          <a:xfrm>
            <a:off x="707508" y="4665330"/>
            <a:ext cx="3000396" cy="1693772"/>
          </a:xfrm>
          <a:prstGeom prst="rect">
            <a:avLst/>
          </a:prstGeom>
          <a:noFill/>
          <a:ln w="9525">
            <a:noFill/>
            <a:miter lim="800000"/>
            <a:headEnd/>
            <a:tailEnd/>
          </a:ln>
          <a:effectLst/>
        </p:spPr>
      </p:pic>
      <p:sp>
        <p:nvSpPr>
          <p:cNvPr id="11" name="Rectangle 10"/>
          <p:cNvSpPr/>
          <p:nvPr/>
        </p:nvSpPr>
        <p:spPr>
          <a:xfrm>
            <a:off x="0" y="0"/>
            <a:ext cx="341784" cy="6858000"/>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8600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5"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ppt_w*0.7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strVal val="#ppt_w*0.70"/>
                                          </p:val>
                                        </p:tav>
                                        <p:tav tm="100000">
                                          <p:val>
                                            <p:strVal val="#ppt_w"/>
                                          </p:val>
                                        </p:tav>
                                      </p:tavLst>
                                    </p:anim>
                                    <p:anim calcmode="lin" valueType="num">
                                      <p:cBhvr>
                                        <p:cTn id="19" dur="500" fill="hold"/>
                                        <p:tgtEl>
                                          <p:spTgt spid="18"/>
                                        </p:tgtEl>
                                        <p:attrNameLst>
                                          <p:attrName>ppt_h</p:attrName>
                                        </p:attrNameLst>
                                      </p:cBhvr>
                                      <p:tavLst>
                                        <p:tav tm="0">
                                          <p:val>
                                            <p:strVal val="#ppt_h"/>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5"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strVal val="#ppt_w*0.70"/>
                                          </p:val>
                                        </p:tav>
                                        <p:tav tm="100000">
                                          <p:val>
                                            <p:strVal val="#ppt_w"/>
                                          </p:val>
                                        </p:tav>
                                      </p:tavLst>
                                    </p:anim>
                                    <p:anim calcmode="lin" valueType="num">
                                      <p:cBhvr>
                                        <p:cTn id="25" dur="500" fill="hold"/>
                                        <p:tgtEl>
                                          <p:spTgt spid="19"/>
                                        </p:tgtEl>
                                        <p:attrNameLst>
                                          <p:attrName>ppt_h</p:attrName>
                                        </p:attrNameLst>
                                      </p:cBhvr>
                                      <p:tavLst>
                                        <p:tav tm="0">
                                          <p:val>
                                            <p:strVal val="#ppt_h"/>
                                          </p:val>
                                        </p:tav>
                                        <p:tav tm="100000">
                                          <p:val>
                                            <p:strVal val="#ppt_h"/>
                                          </p:val>
                                        </p:tav>
                                      </p:tavLst>
                                    </p:anim>
                                    <p:animEffect transition="in" filter="fade">
                                      <p:cBhvr>
                                        <p:cTn id="26" dur="500"/>
                                        <p:tgtEl>
                                          <p:spTgt spid="19"/>
                                        </p:tgtEl>
                                      </p:cBhvr>
                                    </p:animEffect>
                                  </p:childTnLst>
                                </p:cTn>
                              </p:par>
                            </p:childTnLst>
                          </p:cTn>
                        </p:par>
                        <p:par>
                          <p:cTn id="27" fill="hold">
                            <p:stCondLst>
                              <p:cond delay="2000"/>
                            </p:stCondLst>
                            <p:childTnLst>
                              <p:par>
                                <p:cTn id="28" presetID="55"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strVal val="#ppt_w*0.70"/>
                                          </p:val>
                                        </p:tav>
                                        <p:tav tm="100000">
                                          <p:val>
                                            <p:strVal val="#ppt_w"/>
                                          </p:val>
                                        </p:tav>
                                      </p:tavLst>
                                    </p:anim>
                                    <p:anim calcmode="lin" valueType="num">
                                      <p:cBhvr>
                                        <p:cTn id="31" dur="500" fill="hold"/>
                                        <p:tgtEl>
                                          <p:spTgt spid="20"/>
                                        </p:tgtEl>
                                        <p:attrNameLst>
                                          <p:attrName>ppt_h</p:attrName>
                                        </p:attrNameLst>
                                      </p:cBhvr>
                                      <p:tavLst>
                                        <p:tav tm="0">
                                          <p:val>
                                            <p:strVal val="#ppt_h"/>
                                          </p:val>
                                        </p:tav>
                                        <p:tav tm="100000">
                                          <p:val>
                                            <p:strVal val="#ppt_h"/>
                                          </p:val>
                                        </p:tav>
                                      </p:tavLst>
                                    </p:anim>
                                    <p:animEffect transition="in" filter="fade">
                                      <p:cBhvr>
                                        <p:cTn id="32" dur="500"/>
                                        <p:tgtEl>
                                          <p:spTgt spid="20"/>
                                        </p:tgtEl>
                                      </p:cBhvr>
                                    </p:animEffect>
                                  </p:childTnLst>
                                </p:cTn>
                              </p:par>
                            </p:childTnLst>
                          </p:cTn>
                        </p:par>
                        <p:par>
                          <p:cTn id="33" fill="hold">
                            <p:stCondLst>
                              <p:cond delay="2500"/>
                            </p:stCondLst>
                            <p:childTnLst>
                              <p:par>
                                <p:cTn id="34" presetID="55"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strVal val="#ppt_w*0.70"/>
                                          </p:val>
                                        </p:tav>
                                        <p:tav tm="100000">
                                          <p:val>
                                            <p:strVal val="#ppt_w"/>
                                          </p:val>
                                        </p:tav>
                                      </p:tavLst>
                                    </p:anim>
                                    <p:anim calcmode="lin" valueType="num">
                                      <p:cBhvr>
                                        <p:cTn id="37" dur="500" fill="hold"/>
                                        <p:tgtEl>
                                          <p:spTgt spid="21"/>
                                        </p:tgtEl>
                                        <p:attrNameLst>
                                          <p:attrName>ppt_h</p:attrName>
                                        </p:attrNameLst>
                                      </p:cBhvr>
                                      <p:tavLst>
                                        <p:tav tm="0">
                                          <p:val>
                                            <p:strVal val="#ppt_h"/>
                                          </p:val>
                                        </p:tav>
                                        <p:tav tm="100000">
                                          <p:val>
                                            <p:strVal val="#ppt_h"/>
                                          </p:val>
                                        </p:tav>
                                      </p:tavLst>
                                    </p:anim>
                                    <p:animEffect transition="in" filter="fade">
                                      <p:cBhvr>
                                        <p:cTn id="38" dur="500"/>
                                        <p:tgtEl>
                                          <p:spTgt spid="21"/>
                                        </p:tgtEl>
                                      </p:cBhvr>
                                    </p:animEffect>
                                  </p:childTnLst>
                                </p:cTn>
                              </p:par>
                            </p:childTnLst>
                          </p:cTn>
                        </p:par>
                        <p:par>
                          <p:cTn id="39" fill="hold">
                            <p:stCondLst>
                              <p:cond delay="3000"/>
                            </p:stCondLst>
                            <p:childTnLst>
                              <p:par>
                                <p:cTn id="40" presetID="2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8" grpId="0"/>
      <p:bldP spid="19" grpId="0"/>
      <p:bldP spid="20" grpId="0"/>
      <p:bldP spid="2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étro">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é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4632</TotalTime>
  <Words>590</Words>
  <Application>Microsoft Office PowerPoint</Application>
  <PresentationFormat>Affichage à l'écran (4:3)</PresentationFormat>
  <Paragraphs>202</Paragraphs>
  <Slides>17</Slides>
  <Notes>17</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17</vt:i4>
      </vt:variant>
    </vt:vector>
  </HeadingPairs>
  <TitlesOfParts>
    <vt:vector size="27" baseType="lpstr">
      <vt:lpstr>Arial</vt:lpstr>
      <vt:lpstr>Arial Black</vt:lpstr>
      <vt:lpstr>Calibri</vt:lpstr>
      <vt:lpstr>Consolas</vt:lpstr>
      <vt:lpstr>Corbel</vt:lpstr>
      <vt:lpstr>Times New Roman</vt:lpstr>
      <vt:lpstr>Wingdings</vt:lpstr>
      <vt:lpstr>Wingdings 2</vt:lpstr>
      <vt:lpstr>Wingdings 3</vt:lpstr>
      <vt:lpstr>Métro</vt:lpstr>
      <vt:lpstr>Sciences  de la vie  et de la Terre</vt:lpstr>
      <vt:lpstr>Présentation PowerPoint</vt:lpstr>
      <vt:lpstr>InTerÊT  poUR LA Discipline  </vt:lpstr>
      <vt:lpstr>Présentation PowerPoint</vt:lpstr>
      <vt:lpstr>Présentation PowerPoint</vt:lpstr>
      <vt:lpstr>Présentation PowerPoint</vt:lpstr>
      <vt:lpstr>Présentation PowerPoint</vt:lpstr>
      <vt:lpstr>Les Compétences  poUR LA Discipline  </vt:lpstr>
      <vt:lpstr>Présentation PowerPoint</vt:lpstr>
      <vt:lpstr>Présentation PowerPoint</vt:lpstr>
      <vt:lpstr>Sciences de la vie et de la Terre</vt:lpstr>
      <vt:lpstr>Les Perspectives  D’avenir  </vt:lpstr>
      <vt:lpstr>Présentation PowerPoint</vt:lpstr>
      <vt:lpstr>Présentation PowerPoint</vt:lpstr>
      <vt:lpstr>Présentation PowerPoint</vt:lpstr>
      <vt:lpstr>Présentation PowerPoint</vt:lpstr>
      <vt:lpstr>Présentation PowerPoint</vt:lpstr>
    </vt:vector>
  </TitlesOfParts>
  <Company>RRA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Sciences de la vie et de la Terre</dc:title>
  <dc:creator>Utilisateur Windows</dc:creator>
  <cp:lastModifiedBy>fdesmaris</cp:lastModifiedBy>
  <cp:revision>106</cp:revision>
  <dcterms:created xsi:type="dcterms:W3CDTF">2019-01-14T15:55:32Z</dcterms:created>
  <dcterms:modified xsi:type="dcterms:W3CDTF">2022-03-06T17:24:25Z</dcterms:modified>
</cp:coreProperties>
</file>