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custDataLst>
    <p:tags r:id="rId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99FF"/>
    <a:srgbClr val="FF00FF"/>
    <a:srgbClr val="FF66CC"/>
    <a:srgbClr val="FF66FF"/>
    <a:srgbClr val="FFC000"/>
    <a:srgbClr val="FF0000"/>
    <a:srgbClr val="77933C"/>
    <a:srgbClr val="9954CC"/>
    <a:srgbClr val="CACFD8"/>
    <a:srgbClr val="4338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4BDDD-DF9D-4149-8927-C2968BE73B30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5B85D-9970-4AAD-A806-412D5EEC8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Vue aérienne</a:t>
            </a:r>
            <a:r>
              <a:rPr lang="fr-FR" baseline="0" dirty="0" smtClean="0"/>
              <a:t> de Dun sur Auron, sud-est de Bourges </a:t>
            </a:r>
            <a:r>
              <a:rPr lang="fr-FR" baseline="0" smtClean="0"/>
              <a:t>dans le Cher. </a:t>
            </a:r>
            <a:endParaRPr lang="fr-FR" baseline="0" dirty="0" smtClean="0"/>
          </a:p>
          <a:p>
            <a:r>
              <a:rPr lang="fr-FR" baseline="0" dirty="0" smtClean="0"/>
              <a:t>Google </a:t>
            </a:r>
            <a:r>
              <a:rPr lang="fr-FR" baseline="0" dirty="0" err="1" smtClean="0"/>
              <a:t>Earth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5B85D-9970-4AAD-A806-412D5EEC8AC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2276-5B15-4B89-A8D7-839C8B741C3B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A4827-AB3D-4F17-B01B-DCB5AD426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940" r="7573"/>
          <a:stretch>
            <a:fillRect/>
          </a:stretch>
        </p:blipFill>
        <p:spPr bwMode="auto">
          <a:xfrm>
            <a:off x="0" y="0"/>
            <a:ext cx="9186530" cy="6858000"/>
          </a:xfrm>
          <a:prstGeom prst="rect">
            <a:avLst/>
          </a:prstGeom>
          <a:solidFill>
            <a:srgbClr val="9954CC">
              <a:alpha val="36078"/>
            </a:srgbClr>
          </a:solidFill>
          <a:ln>
            <a:noFill/>
          </a:ln>
        </p:spPr>
      </p:pic>
      <p:sp>
        <p:nvSpPr>
          <p:cNvPr id="39" name="ZoneTexte 38"/>
          <p:cNvSpPr txBox="1"/>
          <p:nvPr/>
        </p:nvSpPr>
        <p:spPr>
          <a:xfrm>
            <a:off x="463632" y="683491"/>
            <a:ext cx="8216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Réunion publique à LIANDE</a:t>
            </a:r>
          </a:p>
          <a:p>
            <a:endParaRPr lang="fr-FR" sz="3200" b="1" dirty="0" smtClean="0">
              <a:solidFill>
                <a:schemeClr val="bg1"/>
              </a:solidFill>
            </a:endParaRPr>
          </a:p>
          <a:p>
            <a:r>
              <a:rPr lang="fr-FR" sz="3200" b="1" dirty="0" smtClean="0">
                <a:solidFill>
                  <a:schemeClr val="bg1"/>
                </a:solidFill>
              </a:rPr>
              <a:t>Projet d’installation de l’entreprise </a:t>
            </a:r>
            <a:r>
              <a:rPr lang="fr-FR" sz="3200" b="1" dirty="0" err="1" smtClean="0">
                <a:solidFill>
                  <a:schemeClr val="bg1"/>
                </a:solidFill>
              </a:rPr>
              <a:t>AgroBizness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940" r="7573"/>
          <a:stretch>
            <a:fillRect/>
          </a:stretch>
        </p:blipFill>
        <p:spPr bwMode="auto">
          <a:xfrm>
            <a:off x="0" y="0"/>
            <a:ext cx="9186530" cy="6858000"/>
          </a:xfrm>
          <a:prstGeom prst="rect">
            <a:avLst/>
          </a:prstGeom>
          <a:solidFill>
            <a:srgbClr val="9954CC">
              <a:alpha val="36078"/>
            </a:srgbClr>
          </a:solidFill>
          <a:ln>
            <a:noFill/>
          </a:ln>
        </p:spPr>
      </p:pic>
      <p:sp>
        <p:nvSpPr>
          <p:cNvPr id="8" name="Forme libre 7"/>
          <p:cNvSpPr/>
          <p:nvPr/>
        </p:nvSpPr>
        <p:spPr>
          <a:xfrm>
            <a:off x="3260436" y="4682734"/>
            <a:ext cx="4451928" cy="2235302"/>
          </a:xfrm>
          <a:custGeom>
            <a:avLst/>
            <a:gdLst>
              <a:gd name="connsiteX0" fmla="*/ 64655 w 4451928"/>
              <a:gd name="connsiteY0" fmla="*/ 2142939 h 2235302"/>
              <a:gd name="connsiteX1" fmla="*/ 27709 w 4451928"/>
              <a:gd name="connsiteY1" fmla="*/ 1413266 h 2235302"/>
              <a:gd name="connsiteX2" fmla="*/ 0 w 4451928"/>
              <a:gd name="connsiteY2" fmla="*/ 489630 h 2235302"/>
              <a:gd name="connsiteX3" fmla="*/ 27709 w 4451928"/>
              <a:gd name="connsiteY3" fmla="*/ 471157 h 2235302"/>
              <a:gd name="connsiteX4" fmla="*/ 27709 w 4451928"/>
              <a:gd name="connsiteY4" fmla="*/ 461921 h 2235302"/>
              <a:gd name="connsiteX5" fmla="*/ 508000 w 4451928"/>
              <a:gd name="connsiteY5" fmla="*/ 194066 h 2235302"/>
              <a:gd name="connsiteX6" fmla="*/ 997528 w 4451928"/>
              <a:gd name="connsiteY6" fmla="*/ 415739 h 2235302"/>
              <a:gd name="connsiteX7" fmla="*/ 1930400 w 4451928"/>
              <a:gd name="connsiteY7" fmla="*/ 1247011 h 2235302"/>
              <a:gd name="connsiteX8" fmla="*/ 1948873 w 4451928"/>
              <a:gd name="connsiteY8" fmla="*/ 1274721 h 2235302"/>
              <a:gd name="connsiteX9" fmla="*/ 2466109 w 4451928"/>
              <a:gd name="connsiteY9" fmla="*/ 1810430 h 2235302"/>
              <a:gd name="connsiteX10" fmla="*/ 3186546 w 4451928"/>
              <a:gd name="connsiteY10" fmla="*/ 1634939 h 2235302"/>
              <a:gd name="connsiteX11" fmla="*/ 3823855 w 4451928"/>
              <a:gd name="connsiteY11" fmla="*/ 1671884 h 2235302"/>
              <a:gd name="connsiteX12" fmla="*/ 4248728 w 4451928"/>
              <a:gd name="connsiteY12" fmla="*/ 1967448 h 2235302"/>
              <a:gd name="connsiteX13" fmla="*/ 4451928 w 4451928"/>
              <a:gd name="connsiteY13" fmla="*/ 2235302 h 2235302"/>
              <a:gd name="connsiteX14" fmla="*/ 101600 w 4451928"/>
              <a:gd name="connsiteY14" fmla="*/ 2235302 h 2235302"/>
              <a:gd name="connsiteX15" fmla="*/ 64655 w 4451928"/>
              <a:gd name="connsiteY15" fmla="*/ 2142939 h 223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51928" h="2235302">
                <a:moveTo>
                  <a:pt x="64655" y="2142939"/>
                </a:moveTo>
                <a:cubicBezTo>
                  <a:pt x="52182" y="1899723"/>
                  <a:pt x="27709" y="1656802"/>
                  <a:pt x="27709" y="1413266"/>
                </a:cubicBezTo>
                <a:cubicBezTo>
                  <a:pt x="18473" y="1105387"/>
                  <a:pt x="0" y="797647"/>
                  <a:pt x="0" y="489630"/>
                </a:cubicBezTo>
                <a:cubicBezTo>
                  <a:pt x="0" y="478529"/>
                  <a:pt x="19860" y="479006"/>
                  <a:pt x="27709" y="471157"/>
                </a:cubicBezTo>
                <a:lnTo>
                  <a:pt x="27709" y="461921"/>
                </a:lnTo>
                <a:cubicBezTo>
                  <a:pt x="510667" y="183292"/>
                  <a:pt x="508000" y="0"/>
                  <a:pt x="508000" y="194066"/>
                </a:cubicBezTo>
                <a:cubicBezTo>
                  <a:pt x="992273" y="408263"/>
                  <a:pt x="864506" y="282717"/>
                  <a:pt x="997528" y="415739"/>
                </a:cubicBezTo>
                <a:lnTo>
                  <a:pt x="1930400" y="1247011"/>
                </a:lnTo>
                <a:cubicBezTo>
                  <a:pt x="1938639" y="1254450"/>
                  <a:pt x="1948873" y="1274721"/>
                  <a:pt x="1948873" y="1274721"/>
                </a:cubicBezTo>
                <a:lnTo>
                  <a:pt x="2466109" y="1810430"/>
                </a:lnTo>
                <a:cubicBezTo>
                  <a:pt x="2706079" y="1751217"/>
                  <a:pt x="2939378" y="1634939"/>
                  <a:pt x="3186546" y="1634939"/>
                </a:cubicBezTo>
                <a:cubicBezTo>
                  <a:pt x="3821500" y="1653613"/>
                  <a:pt x="3720955" y="1466073"/>
                  <a:pt x="3823855" y="1671884"/>
                </a:cubicBezTo>
                <a:cubicBezTo>
                  <a:pt x="3965928" y="1769757"/>
                  <a:pt x="4126736" y="1845456"/>
                  <a:pt x="4248728" y="1967448"/>
                </a:cubicBezTo>
                <a:lnTo>
                  <a:pt x="4451928" y="2235302"/>
                </a:lnTo>
                <a:lnTo>
                  <a:pt x="101600" y="2235302"/>
                </a:lnTo>
                <a:lnTo>
                  <a:pt x="64655" y="2142939"/>
                </a:lnTo>
                <a:close/>
              </a:path>
            </a:pathLst>
          </a:custGeom>
          <a:solidFill>
            <a:srgbClr val="433829">
              <a:alpha val="69804"/>
            </a:srgbClr>
          </a:solidFill>
          <a:ln>
            <a:solidFill>
              <a:srgbClr val="433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549344" y="2715491"/>
            <a:ext cx="4015987" cy="2318327"/>
          </a:xfrm>
          <a:custGeom>
            <a:avLst/>
            <a:gdLst>
              <a:gd name="connsiteX0" fmla="*/ 3043601 w 4015987"/>
              <a:gd name="connsiteY0" fmla="*/ 2207491 h 2318327"/>
              <a:gd name="connsiteX1" fmla="*/ 2711092 w 4015987"/>
              <a:gd name="connsiteY1" fmla="*/ 2235200 h 2318327"/>
              <a:gd name="connsiteX2" fmla="*/ 2498656 w 4015987"/>
              <a:gd name="connsiteY2" fmla="*/ 2059709 h 2318327"/>
              <a:gd name="connsiteX3" fmla="*/ 2221565 w 4015987"/>
              <a:gd name="connsiteY3" fmla="*/ 2198254 h 2318327"/>
              <a:gd name="connsiteX4" fmla="*/ 2110729 w 4015987"/>
              <a:gd name="connsiteY4" fmla="*/ 2281382 h 2318327"/>
              <a:gd name="connsiteX5" fmla="*/ 1713565 w 4015987"/>
              <a:gd name="connsiteY5" fmla="*/ 2115127 h 2318327"/>
              <a:gd name="connsiteX6" fmla="*/ 1695092 w 4015987"/>
              <a:gd name="connsiteY6" fmla="*/ 2142836 h 2318327"/>
              <a:gd name="connsiteX7" fmla="*/ 1685856 w 4015987"/>
              <a:gd name="connsiteY7" fmla="*/ 2179782 h 2318327"/>
              <a:gd name="connsiteX8" fmla="*/ 1676620 w 4015987"/>
              <a:gd name="connsiteY8" fmla="*/ 2207491 h 2318327"/>
              <a:gd name="connsiteX9" fmla="*/ 1658147 w 4015987"/>
              <a:gd name="connsiteY9" fmla="*/ 2318327 h 2318327"/>
              <a:gd name="connsiteX10" fmla="*/ 1565783 w 4015987"/>
              <a:gd name="connsiteY10" fmla="*/ 2309091 h 2318327"/>
              <a:gd name="connsiteX11" fmla="*/ 1538074 w 4015987"/>
              <a:gd name="connsiteY11" fmla="*/ 2299854 h 2318327"/>
              <a:gd name="connsiteX12" fmla="*/ 1519601 w 4015987"/>
              <a:gd name="connsiteY12" fmla="*/ 2272145 h 2318327"/>
              <a:gd name="connsiteX13" fmla="*/ 1464183 w 4015987"/>
              <a:gd name="connsiteY13" fmla="*/ 2235200 h 2318327"/>
              <a:gd name="connsiteX14" fmla="*/ 1436474 w 4015987"/>
              <a:gd name="connsiteY14" fmla="*/ 2216727 h 2318327"/>
              <a:gd name="connsiteX15" fmla="*/ 1399529 w 4015987"/>
              <a:gd name="connsiteY15" fmla="*/ 2207491 h 2318327"/>
              <a:gd name="connsiteX16" fmla="*/ 1371820 w 4015987"/>
              <a:gd name="connsiteY16" fmla="*/ 2198254 h 2318327"/>
              <a:gd name="connsiteX17" fmla="*/ 1270220 w 4015987"/>
              <a:gd name="connsiteY17" fmla="*/ 2189018 h 2318327"/>
              <a:gd name="connsiteX18" fmla="*/ 1187092 w 4015987"/>
              <a:gd name="connsiteY18" fmla="*/ 2161309 h 2318327"/>
              <a:gd name="connsiteX19" fmla="*/ 1159383 w 4015987"/>
              <a:gd name="connsiteY19" fmla="*/ 2152073 h 2318327"/>
              <a:gd name="connsiteX20" fmla="*/ 1131674 w 4015987"/>
              <a:gd name="connsiteY20" fmla="*/ 2133600 h 2318327"/>
              <a:gd name="connsiteX21" fmla="*/ 1076256 w 4015987"/>
              <a:gd name="connsiteY21" fmla="*/ 2087418 h 2318327"/>
              <a:gd name="connsiteX22" fmla="*/ 1067020 w 4015987"/>
              <a:gd name="connsiteY22" fmla="*/ 1958109 h 2318327"/>
              <a:gd name="connsiteX23" fmla="*/ 1002365 w 4015987"/>
              <a:gd name="connsiteY23" fmla="*/ 1902691 h 2318327"/>
              <a:gd name="connsiteX24" fmla="*/ 965420 w 4015987"/>
              <a:gd name="connsiteY24" fmla="*/ 1847273 h 2318327"/>
              <a:gd name="connsiteX25" fmla="*/ 1002365 w 4015987"/>
              <a:gd name="connsiteY25" fmla="*/ 1801091 h 2318327"/>
              <a:gd name="connsiteX26" fmla="*/ 1057783 w 4015987"/>
              <a:gd name="connsiteY26" fmla="*/ 1782618 h 2318327"/>
              <a:gd name="connsiteX27" fmla="*/ 1076256 w 4015987"/>
              <a:gd name="connsiteY27" fmla="*/ 1754909 h 2318327"/>
              <a:gd name="connsiteX28" fmla="*/ 1048547 w 4015987"/>
              <a:gd name="connsiteY28" fmla="*/ 1736436 h 2318327"/>
              <a:gd name="connsiteX29" fmla="*/ 1020838 w 4015987"/>
              <a:gd name="connsiteY29" fmla="*/ 1727200 h 2318327"/>
              <a:gd name="connsiteX30" fmla="*/ 983892 w 4015987"/>
              <a:gd name="connsiteY30" fmla="*/ 1708727 h 2318327"/>
              <a:gd name="connsiteX31" fmla="*/ 762220 w 4015987"/>
              <a:gd name="connsiteY31" fmla="*/ 1717964 h 2318327"/>
              <a:gd name="connsiteX32" fmla="*/ 706801 w 4015987"/>
              <a:gd name="connsiteY32" fmla="*/ 1708727 h 2318327"/>
              <a:gd name="connsiteX33" fmla="*/ 716038 w 4015987"/>
              <a:gd name="connsiteY33" fmla="*/ 1634836 h 2318327"/>
              <a:gd name="connsiteX34" fmla="*/ 725274 w 4015987"/>
              <a:gd name="connsiteY34" fmla="*/ 1607127 h 2318327"/>
              <a:gd name="connsiteX35" fmla="*/ 789929 w 4015987"/>
              <a:gd name="connsiteY35" fmla="*/ 1560945 h 2318327"/>
              <a:gd name="connsiteX36" fmla="*/ 817638 w 4015987"/>
              <a:gd name="connsiteY36" fmla="*/ 1533236 h 2318327"/>
              <a:gd name="connsiteX37" fmla="*/ 826874 w 4015987"/>
              <a:gd name="connsiteY37" fmla="*/ 1477818 h 2318327"/>
              <a:gd name="connsiteX38" fmla="*/ 836111 w 4015987"/>
              <a:gd name="connsiteY38" fmla="*/ 1431636 h 2318327"/>
              <a:gd name="connsiteX39" fmla="*/ 826874 w 4015987"/>
              <a:gd name="connsiteY39" fmla="*/ 1320800 h 2318327"/>
              <a:gd name="connsiteX40" fmla="*/ 799165 w 4015987"/>
              <a:gd name="connsiteY40" fmla="*/ 1302327 h 2318327"/>
              <a:gd name="connsiteX41" fmla="*/ 706801 w 4015987"/>
              <a:gd name="connsiteY41" fmla="*/ 1274618 h 2318327"/>
              <a:gd name="connsiteX42" fmla="*/ 651383 w 4015987"/>
              <a:gd name="connsiteY42" fmla="*/ 1256145 h 2318327"/>
              <a:gd name="connsiteX43" fmla="*/ 632911 w 4015987"/>
              <a:gd name="connsiteY43" fmla="*/ 1228436 h 2318327"/>
              <a:gd name="connsiteX44" fmla="*/ 651383 w 4015987"/>
              <a:gd name="connsiteY44" fmla="*/ 1145309 h 2318327"/>
              <a:gd name="connsiteX45" fmla="*/ 660620 w 4015987"/>
              <a:gd name="connsiteY45" fmla="*/ 1108364 h 2318327"/>
              <a:gd name="connsiteX46" fmla="*/ 679092 w 4015987"/>
              <a:gd name="connsiteY46" fmla="*/ 1080654 h 2318327"/>
              <a:gd name="connsiteX47" fmla="*/ 706801 w 4015987"/>
              <a:gd name="connsiteY47" fmla="*/ 1071418 h 2318327"/>
              <a:gd name="connsiteX48" fmla="*/ 734511 w 4015987"/>
              <a:gd name="connsiteY48" fmla="*/ 1043709 h 2318327"/>
              <a:gd name="connsiteX49" fmla="*/ 762220 w 4015987"/>
              <a:gd name="connsiteY49" fmla="*/ 1034473 h 2318327"/>
              <a:gd name="connsiteX50" fmla="*/ 780692 w 4015987"/>
              <a:gd name="connsiteY50" fmla="*/ 1006764 h 2318327"/>
              <a:gd name="connsiteX51" fmla="*/ 808401 w 4015987"/>
              <a:gd name="connsiteY51" fmla="*/ 988291 h 2318327"/>
              <a:gd name="connsiteX52" fmla="*/ 854583 w 4015987"/>
              <a:gd name="connsiteY52" fmla="*/ 932873 h 2318327"/>
              <a:gd name="connsiteX53" fmla="*/ 863820 w 4015987"/>
              <a:gd name="connsiteY53" fmla="*/ 905164 h 2318327"/>
              <a:gd name="connsiteX54" fmla="*/ 845347 w 4015987"/>
              <a:gd name="connsiteY54" fmla="*/ 831273 h 2318327"/>
              <a:gd name="connsiteX55" fmla="*/ 817638 w 4015987"/>
              <a:gd name="connsiteY55" fmla="*/ 812800 h 2318327"/>
              <a:gd name="connsiteX56" fmla="*/ 725274 w 4015987"/>
              <a:gd name="connsiteY56" fmla="*/ 785091 h 2318327"/>
              <a:gd name="connsiteX57" fmla="*/ 669856 w 4015987"/>
              <a:gd name="connsiteY57" fmla="*/ 766618 h 2318327"/>
              <a:gd name="connsiteX58" fmla="*/ 614438 w 4015987"/>
              <a:gd name="connsiteY58" fmla="*/ 748145 h 2318327"/>
              <a:gd name="connsiteX59" fmla="*/ 586729 w 4015987"/>
              <a:gd name="connsiteY59" fmla="*/ 738909 h 2318327"/>
              <a:gd name="connsiteX60" fmla="*/ 559020 w 4015987"/>
              <a:gd name="connsiteY60" fmla="*/ 729673 h 2318327"/>
              <a:gd name="connsiteX61" fmla="*/ 522074 w 4015987"/>
              <a:gd name="connsiteY61" fmla="*/ 720436 h 2318327"/>
              <a:gd name="connsiteX62" fmla="*/ 494365 w 4015987"/>
              <a:gd name="connsiteY62" fmla="*/ 711200 h 2318327"/>
              <a:gd name="connsiteX63" fmla="*/ 411238 w 4015987"/>
              <a:gd name="connsiteY63" fmla="*/ 692727 h 2318327"/>
              <a:gd name="connsiteX64" fmla="*/ 374292 w 4015987"/>
              <a:gd name="connsiteY64" fmla="*/ 683491 h 2318327"/>
              <a:gd name="connsiteX65" fmla="*/ 171092 w 4015987"/>
              <a:gd name="connsiteY65" fmla="*/ 674254 h 2318327"/>
              <a:gd name="connsiteX66" fmla="*/ 115674 w 4015987"/>
              <a:gd name="connsiteY66" fmla="*/ 665018 h 2318327"/>
              <a:gd name="connsiteX67" fmla="*/ 78729 w 4015987"/>
              <a:gd name="connsiteY67" fmla="*/ 655782 h 2318327"/>
              <a:gd name="connsiteX68" fmla="*/ 14074 w 4015987"/>
              <a:gd name="connsiteY68" fmla="*/ 646545 h 2318327"/>
              <a:gd name="connsiteX69" fmla="*/ 14074 w 4015987"/>
              <a:gd name="connsiteY69" fmla="*/ 498764 h 2318327"/>
              <a:gd name="connsiteX70" fmla="*/ 23311 w 4015987"/>
              <a:gd name="connsiteY70" fmla="*/ 461818 h 2318327"/>
              <a:gd name="connsiteX71" fmla="*/ 60256 w 4015987"/>
              <a:gd name="connsiteY71" fmla="*/ 406400 h 2318327"/>
              <a:gd name="connsiteX72" fmla="*/ 87965 w 4015987"/>
              <a:gd name="connsiteY72" fmla="*/ 397164 h 2318327"/>
              <a:gd name="connsiteX73" fmla="*/ 328111 w 4015987"/>
              <a:gd name="connsiteY73" fmla="*/ 415636 h 2318327"/>
              <a:gd name="connsiteX74" fmla="*/ 559020 w 4015987"/>
              <a:gd name="connsiteY74" fmla="*/ 434109 h 2318327"/>
              <a:gd name="connsiteX75" fmla="*/ 586729 w 4015987"/>
              <a:gd name="connsiteY75" fmla="*/ 452582 h 2318327"/>
              <a:gd name="connsiteX76" fmla="*/ 799165 w 4015987"/>
              <a:gd name="connsiteY76" fmla="*/ 452582 h 2318327"/>
              <a:gd name="connsiteX77" fmla="*/ 854583 w 4015987"/>
              <a:gd name="connsiteY77" fmla="*/ 415636 h 2318327"/>
              <a:gd name="connsiteX78" fmla="*/ 910001 w 4015987"/>
              <a:gd name="connsiteY78" fmla="*/ 397164 h 2318327"/>
              <a:gd name="connsiteX79" fmla="*/ 937711 w 4015987"/>
              <a:gd name="connsiteY79" fmla="*/ 378691 h 2318327"/>
              <a:gd name="connsiteX80" fmla="*/ 1002365 w 4015987"/>
              <a:gd name="connsiteY80" fmla="*/ 387927 h 2318327"/>
              <a:gd name="connsiteX81" fmla="*/ 1057783 w 4015987"/>
              <a:gd name="connsiteY81" fmla="*/ 415636 h 2318327"/>
              <a:gd name="connsiteX82" fmla="*/ 1085492 w 4015987"/>
              <a:gd name="connsiteY82" fmla="*/ 443345 h 2318327"/>
              <a:gd name="connsiteX83" fmla="*/ 1140911 w 4015987"/>
              <a:gd name="connsiteY83" fmla="*/ 480291 h 2318327"/>
              <a:gd name="connsiteX84" fmla="*/ 1159383 w 4015987"/>
              <a:gd name="connsiteY84" fmla="*/ 517236 h 2318327"/>
              <a:gd name="connsiteX85" fmla="*/ 1251747 w 4015987"/>
              <a:gd name="connsiteY85" fmla="*/ 572654 h 2318327"/>
              <a:gd name="connsiteX86" fmla="*/ 1288692 w 4015987"/>
              <a:gd name="connsiteY86" fmla="*/ 600364 h 2318327"/>
              <a:gd name="connsiteX87" fmla="*/ 1362583 w 4015987"/>
              <a:gd name="connsiteY87" fmla="*/ 618836 h 2318327"/>
              <a:gd name="connsiteX88" fmla="*/ 1399529 w 4015987"/>
              <a:gd name="connsiteY88" fmla="*/ 609600 h 2318327"/>
              <a:gd name="connsiteX89" fmla="*/ 1436474 w 4015987"/>
              <a:gd name="connsiteY89" fmla="*/ 544945 h 2318327"/>
              <a:gd name="connsiteX90" fmla="*/ 1427238 w 4015987"/>
              <a:gd name="connsiteY90" fmla="*/ 406400 h 2318327"/>
              <a:gd name="connsiteX91" fmla="*/ 1408765 w 4015987"/>
              <a:gd name="connsiteY91" fmla="*/ 369454 h 2318327"/>
              <a:gd name="connsiteX92" fmla="*/ 1399529 w 4015987"/>
              <a:gd name="connsiteY92" fmla="*/ 341745 h 2318327"/>
              <a:gd name="connsiteX93" fmla="*/ 1408765 w 4015987"/>
              <a:gd name="connsiteY93" fmla="*/ 314036 h 2318327"/>
              <a:gd name="connsiteX94" fmla="*/ 1473420 w 4015987"/>
              <a:gd name="connsiteY94" fmla="*/ 277091 h 2318327"/>
              <a:gd name="connsiteX95" fmla="*/ 1519601 w 4015987"/>
              <a:gd name="connsiteY95" fmla="*/ 267854 h 2318327"/>
              <a:gd name="connsiteX96" fmla="*/ 1593492 w 4015987"/>
              <a:gd name="connsiteY96" fmla="*/ 258618 h 2318327"/>
              <a:gd name="connsiteX97" fmla="*/ 1713565 w 4015987"/>
              <a:gd name="connsiteY97" fmla="*/ 249382 h 2318327"/>
              <a:gd name="connsiteX98" fmla="*/ 1750511 w 4015987"/>
              <a:gd name="connsiteY98" fmla="*/ 240145 h 2318327"/>
              <a:gd name="connsiteX99" fmla="*/ 1778220 w 4015987"/>
              <a:gd name="connsiteY99" fmla="*/ 175491 h 2318327"/>
              <a:gd name="connsiteX100" fmla="*/ 1796692 w 4015987"/>
              <a:gd name="connsiteY100" fmla="*/ 147782 h 2318327"/>
              <a:gd name="connsiteX101" fmla="*/ 1833638 w 4015987"/>
              <a:gd name="connsiteY101" fmla="*/ 101600 h 2318327"/>
              <a:gd name="connsiteX102" fmla="*/ 1852111 w 4015987"/>
              <a:gd name="connsiteY102" fmla="*/ 73891 h 2318327"/>
              <a:gd name="connsiteX103" fmla="*/ 1907529 w 4015987"/>
              <a:gd name="connsiteY103" fmla="*/ 55418 h 2318327"/>
              <a:gd name="connsiteX104" fmla="*/ 1935238 w 4015987"/>
              <a:gd name="connsiteY104" fmla="*/ 46182 h 2318327"/>
              <a:gd name="connsiteX105" fmla="*/ 2036838 w 4015987"/>
              <a:gd name="connsiteY105" fmla="*/ 27709 h 2318327"/>
              <a:gd name="connsiteX106" fmla="*/ 2212329 w 4015987"/>
              <a:gd name="connsiteY106" fmla="*/ 46182 h 2318327"/>
              <a:gd name="connsiteX107" fmla="*/ 2240038 w 4015987"/>
              <a:gd name="connsiteY107" fmla="*/ 64654 h 2318327"/>
              <a:gd name="connsiteX108" fmla="*/ 2276983 w 4015987"/>
              <a:gd name="connsiteY108" fmla="*/ 92364 h 2318327"/>
              <a:gd name="connsiteX109" fmla="*/ 2295456 w 4015987"/>
              <a:gd name="connsiteY109" fmla="*/ 120073 h 2318327"/>
              <a:gd name="connsiteX110" fmla="*/ 2350874 w 4015987"/>
              <a:gd name="connsiteY110" fmla="*/ 101600 h 2318327"/>
              <a:gd name="connsiteX111" fmla="*/ 2378583 w 4015987"/>
              <a:gd name="connsiteY111" fmla="*/ 83127 h 2318327"/>
              <a:gd name="connsiteX112" fmla="*/ 2415529 w 4015987"/>
              <a:gd name="connsiteY112" fmla="*/ 55418 h 2318327"/>
              <a:gd name="connsiteX113" fmla="*/ 2452474 w 4015987"/>
              <a:gd name="connsiteY113" fmla="*/ 46182 h 2318327"/>
              <a:gd name="connsiteX114" fmla="*/ 2563311 w 4015987"/>
              <a:gd name="connsiteY114" fmla="*/ 0 h 2318327"/>
              <a:gd name="connsiteX115" fmla="*/ 2683383 w 4015987"/>
              <a:gd name="connsiteY115" fmla="*/ 9236 h 2318327"/>
              <a:gd name="connsiteX116" fmla="*/ 2757274 w 4015987"/>
              <a:gd name="connsiteY116" fmla="*/ 36945 h 2318327"/>
              <a:gd name="connsiteX117" fmla="*/ 2794220 w 4015987"/>
              <a:gd name="connsiteY117" fmla="*/ 46182 h 2318327"/>
              <a:gd name="connsiteX118" fmla="*/ 2821929 w 4015987"/>
              <a:gd name="connsiteY118" fmla="*/ 55418 h 2318327"/>
              <a:gd name="connsiteX119" fmla="*/ 2886583 w 4015987"/>
              <a:gd name="connsiteY119" fmla="*/ 120073 h 2318327"/>
              <a:gd name="connsiteX120" fmla="*/ 2914292 w 4015987"/>
              <a:gd name="connsiteY120" fmla="*/ 138545 h 2318327"/>
              <a:gd name="connsiteX121" fmla="*/ 2942001 w 4015987"/>
              <a:gd name="connsiteY121" fmla="*/ 166254 h 2318327"/>
              <a:gd name="connsiteX122" fmla="*/ 2978947 w 4015987"/>
              <a:gd name="connsiteY122" fmla="*/ 212436 h 2318327"/>
              <a:gd name="connsiteX123" fmla="*/ 3006656 w 4015987"/>
              <a:gd name="connsiteY123" fmla="*/ 240145 h 2318327"/>
              <a:gd name="connsiteX124" fmla="*/ 3089783 w 4015987"/>
              <a:gd name="connsiteY124" fmla="*/ 258618 h 2318327"/>
              <a:gd name="connsiteX125" fmla="*/ 3246801 w 4015987"/>
              <a:gd name="connsiteY125" fmla="*/ 249382 h 2318327"/>
              <a:gd name="connsiteX126" fmla="*/ 3274511 w 4015987"/>
              <a:gd name="connsiteY126" fmla="*/ 230909 h 2318327"/>
              <a:gd name="connsiteX127" fmla="*/ 3348401 w 4015987"/>
              <a:gd name="connsiteY127" fmla="*/ 212436 h 2318327"/>
              <a:gd name="connsiteX128" fmla="*/ 3468474 w 4015987"/>
              <a:gd name="connsiteY128" fmla="*/ 193964 h 2318327"/>
              <a:gd name="connsiteX129" fmla="*/ 3643965 w 4015987"/>
              <a:gd name="connsiteY129" fmla="*/ 193964 h 2318327"/>
              <a:gd name="connsiteX130" fmla="*/ 3699383 w 4015987"/>
              <a:gd name="connsiteY130" fmla="*/ 212436 h 2318327"/>
              <a:gd name="connsiteX131" fmla="*/ 3773274 w 4015987"/>
              <a:gd name="connsiteY131" fmla="*/ 230909 h 2318327"/>
              <a:gd name="connsiteX132" fmla="*/ 3874874 w 4015987"/>
              <a:gd name="connsiteY132" fmla="*/ 249382 h 2318327"/>
              <a:gd name="connsiteX133" fmla="*/ 3902583 w 4015987"/>
              <a:gd name="connsiteY133" fmla="*/ 258618 h 2318327"/>
              <a:gd name="connsiteX134" fmla="*/ 3958001 w 4015987"/>
              <a:gd name="connsiteY134" fmla="*/ 295564 h 2318327"/>
              <a:gd name="connsiteX135" fmla="*/ 3985711 w 4015987"/>
              <a:gd name="connsiteY135" fmla="*/ 314036 h 2318327"/>
              <a:gd name="connsiteX136" fmla="*/ 3994947 w 4015987"/>
              <a:gd name="connsiteY136" fmla="*/ 341745 h 2318327"/>
              <a:gd name="connsiteX137" fmla="*/ 4013420 w 4015987"/>
              <a:gd name="connsiteY137" fmla="*/ 369454 h 2318327"/>
              <a:gd name="connsiteX138" fmla="*/ 4004183 w 4015987"/>
              <a:gd name="connsiteY138" fmla="*/ 508000 h 2318327"/>
              <a:gd name="connsiteX139" fmla="*/ 3994947 w 4015987"/>
              <a:gd name="connsiteY139" fmla="*/ 535709 h 2318327"/>
              <a:gd name="connsiteX140" fmla="*/ 3967238 w 4015987"/>
              <a:gd name="connsiteY140" fmla="*/ 554182 h 2318327"/>
              <a:gd name="connsiteX141" fmla="*/ 3930292 w 4015987"/>
              <a:gd name="connsiteY141" fmla="*/ 609600 h 2318327"/>
              <a:gd name="connsiteX142" fmla="*/ 3911820 w 4015987"/>
              <a:gd name="connsiteY142" fmla="*/ 637309 h 2318327"/>
              <a:gd name="connsiteX143" fmla="*/ 3856401 w 4015987"/>
              <a:gd name="connsiteY143" fmla="*/ 683491 h 2318327"/>
              <a:gd name="connsiteX144" fmla="*/ 3837929 w 4015987"/>
              <a:gd name="connsiteY144" fmla="*/ 738909 h 2318327"/>
              <a:gd name="connsiteX145" fmla="*/ 3856401 w 4015987"/>
              <a:gd name="connsiteY145" fmla="*/ 877454 h 2318327"/>
              <a:gd name="connsiteX146" fmla="*/ 3865638 w 4015987"/>
              <a:gd name="connsiteY146" fmla="*/ 905164 h 2318327"/>
              <a:gd name="connsiteX147" fmla="*/ 3819456 w 4015987"/>
              <a:gd name="connsiteY147" fmla="*/ 1025236 h 2318327"/>
              <a:gd name="connsiteX148" fmla="*/ 3764038 w 4015987"/>
              <a:gd name="connsiteY148" fmla="*/ 1062182 h 2318327"/>
              <a:gd name="connsiteX149" fmla="*/ 3736329 w 4015987"/>
              <a:gd name="connsiteY149" fmla="*/ 1080654 h 2318327"/>
              <a:gd name="connsiteX150" fmla="*/ 3727092 w 4015987"/>
              <a:gd name="connsiteY150" fmla="*/ 1108364 h 2318327"/>
              <a:gd name="connsiteX151" fmla="*/ 3708620 w 4015987"/>
              <a:gd name="connsiteY151" fmla="*/ 1136073 h 2318327"/>
              <a:gd name="connsiteX152" fmla="*/ 3699383 w 4015987"/>
              <a:gd name="connsiteY152" fmla="*/ 1173018 h 2318327"/>
              <a:gd name="connsiteX153" fmla="*/ 3717856 w 4015987"/>
              <a:gd name="connsiteY153" fmla="*/ 1265382 h 2318327"/>
              <a:gd name="connsiteX154" fmla="*/ 3727092 w 4015987"/>
              <a:gd name="connsiteY154" fmla="*/ 1293091 h 2318327"/>
              <a:gd name="connsiteX155" fmla="*/ 3754801 w 4015987"/>
              <a:gd name="connsiteY155" fmla="*/ 1320800 h 2318327"/>
              <a:gd name="connsiteX156" fmla="*/ 3782511 w 4015987"/>
              <a:gd name="connsiteY156" fmla="*/ 1376218 h 2318327"/>
              <a:gd name="connsiteX157" fmla="*/ 3764038 w 4015987"/>
              <a:gd name="connsiteY157" fmla="*/ 1533236 h 2318327"/>
              <a:gd name="connsiteX158" fmla="*/ 3754801 w 4015987"/>
              <a:gd name="connsiteY158" fmla="*/ 1570182 h 2318327"/>
              <a:gd name="connsiteX159" fmla="*/ 3736329 w 4015987"/>
              <a:gd name="connsiteY159" fmla="*/ 1597891 h 2318327"/>
              <a:gd name="connsiteX160" fmla="*/ 3727092 w 4015987"/>
              <a:gd name="connsiteY160" fmla="*/ 1644073 h 2318327"/>
              <a:gd name="connsiteX161" fmla="*/ 3662438 w 4015987"/>
              <a:gd name="connsiteY161" fmla="*/ 1727200 h 2318327"/>
              <a:gd name="connsiteX162" fmla="*/ 3643965 w 4015987"/>
              <a:gd name="connsiteY162" fmla="*/ 1754909 h 2318327"/>
              <a:gd name="connsiteX163" fmla="*/ 3560838 w 4015987"/>
              <a:gd name="connsiteY163" fmla="*/ 1838036 h 2318327"/>
              <a:gd name="connsiteX164" fmla="*/ 3505420 w 4015987"/>
              <a:gd name="connsiteY164" fmla="*/ 1874982 h 2318327"/>
              <a:gd name="connsiteX165" fmla="*/ 3477711 w 4015987"/>
              <a:gd name="connsiteY165" fmla="*/ 1930400 h 2318327"/>
              <a:gd name="connsiteX166" fmla="*/ 3450001 w 4015987"/>
              <a:gd name="connsiteY166" fmla="*/ 1948873 h 2318327"/>
              <a:gd name="connsiteX167" fmla="*/ 3413056 w 4015987"/>
              <a:gd name="connsiteY167" fmla="*/ 2004291 h 2318327"/>
              <a:gd name="connsiteX168" fmla="*/ 3394583 w 4015987"/>
              <a:gd name="connsiteY168" fmla="*/ 2032000 h 2318327"/>
              <a:gd name="connsiteX169" fmla="*/ 3348401 w 4015987"/>
              <a:gd name="connsiteY169" fmla="*/ 2096654 h 2318327"/>
              <a:gd name="connsiteX170" fmla="*/ 3339165 w 4015987"/>
              <a:gd name="connsiteY170" fmla="*/ 2124364 h 2318327"/>
              <a:gd name="connsiteX171" fmla="*/ 3311456 w 4015987"/>
              <a:gd name="connsiteY171" fmla="*/ 2142836 h 2318327"/>
              <a:gd name="connsiteX172" fmla="*/ 3126729 w 4015987"/>
              <a:gd name="connsiteY172" fmla="*/ 2152073 h 2318327"/>
              <a:gd name="connsiteX173" fmla="*/ 3089783 w 4015987"/>
              <a:gd name="connsiteY173" fmla="*/ 2161309 h 2318327"/>
              <a:gd name="connsiteX174" fmla="*/ 3062074 w 4015987"/>
              <a:gd name="connsiteY174" fmla="*/ 2179782 h 2318327"/>
              <a:gd name="connsiteX175" fmla="*/ 3034365 w 4015987"/>
              <a:gd name="connsiteY175" fmla="*/ 2189018 h 2318327"/>
              <a:gd name="connsiteX176" fmla="*/ 3043601 w 4015987"/>
              <a:gd name="connsiteY176" fmla="*/ 2207491 h 231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4015987" h="2318327">
                <a:moveTo>
                  <a:pt x="3043601" y="2207491"/>
                </a:moveTo>
                <a:lnTo>
                  <a:pt x="2711092" y="2235200"/>
                </a:lnTo>
                <a:lnTo>
                  <a:pt x="2498656" y="2059709"/>
                </a:lnTo>
                <a:lnTo>
                  <a:pt x="2221565" y="2198254"/>
                </a:lnTo>
                <a:lnTo>
                  <a:pt x="2110729" y="2281382"/>
                </a:lnTo>
                <a:cubicBezTo>
                  <a:pt x="1904498" y="2124647"/>
                  <a:pt x="1936808" y="2070479"/>
                  <a:pt x="1713565" y="2115127"/>
                </a:cubicBezTo>
                <a:cubicBezTo>
                  <a:pt x="1702680" y="2117304"/>
                  <a:pt x="1701250" y="2133600"/>
                  <a:pt x="1695092" y="2142836"/>
                </a:cubicBezTo>
                <a:cubicBezTo>
                  <a:pt x="1692013" y="2155151"/>
                  <a:pt x="1689343" y="2167576"/>
                  <a:pt x="1685856" y="2179782"/>
                </a:cubicBezTo>
                <a:cubicBezTo>
                  <a:pt x="1683181" y="2189143"/>
                  <a:pt x="1678529" y="2197944"/>
                  <a:pt x="1676620" y="2207491"/>
                </a:cubicBezTo>
                <a:cubicBezTo>
                  <a:pt x="1669274" y="2244219"/>
                  <a:pt x="1658147" y="2318327"/>
                  <a:pt x="1658147" y="2318327"/>
                </a:cubicBezTo>
                <a:cubicBezTo>
                  <a:pt x="1627359" y="2315248"/>
                  <a:pt x="1596365" y="2313796"/>
                  <a:pt x="1565783" y="2309091"/>
                </a:cubicBezTo>
                <a:cubicBezTo>
                  <a:pt x="1556160" y="2307611"/>
                  <a:pt x="1545677" y="2305936"/>
                  <a:pt x="1538074" y="2299854"/>
                </a:cubicBezTo>
                <a:cubicBezTo>
                  <a:pt x="1529406" y="2292919"/>
                  <a:pt x="1527955" y="2279455"/>
                  <a:pt x="1519601" y="2272145"/>
                </a:cubicBezTo>
                <a:cubicBezTo>
                  <a:pt x="1502893" y="2257525"/>
                  <a:pt x="1482656" y="2247515"/>
                  <a:pt x="1464183" y="2235200"/>
                </a:cubicBezTo>
                <a:cubicBezTo>
                  <a:pt x="1454947" y="2229042"/>
                  <a:pt x="1447243" y="2219419"/>
                  <a:pt x="1436474" y="2216727"/>
                </a:cubicBezTo>
                <a:cubicBezTo>
                  <a:pt x="1424159" y="2213648"/>
                  <a:pt x="1411735" y="2210978"/>
                  <a:pt x="1399529" y="2207491"/>
                </a:cubicBezTo>
                <a:cubicBezTo>
                  <a:pt x="1390168" y="2204816"/>
                  <a:pt x="1381458" y="2199631"/>
                  <a:pt x="1371820" y="2198254"/>
                </a:cubicBezTo>
                <a:cubicBezTo>
                  <a:pt x="1338155" y="2193445"/>
                  <a:pt x="1304087" y="2192097"/>
                  <a:pt x="1270220" y="2189018"/>
                </a:cubicBezTo>
                <a:lnTo>
                  <a:pt x="1187092" y="2161309"/>
                </a:lnTo>
                <a:lnTo>
                  <a:pt x="1159383" y="2152073"/>
                </a:lnTo>
                <a:cubicBezTo>
                  <a:pt x="1150147" y="2145915"/>
                  <a:pt x="1140202" y="2140707"/>
                  <a:pt x="1131674" y="2133600"/>
                </a:cubicBezTo>
                <a:cubicBezTo>
                  <a:pt x="1060557" y="2074336"/>
                  <a:pt x="1145052" y="2133283"/>
                  <a:pt x="1076256" y="2087418"/>
                </a:cubicBezTo>
                <a:cubicBezTo>
                  <a:pt x="1073177" y="2044315"/>
                  <a:pt x="1076917" y="2000173"/>
                  <a:pt x="1067020" y="1958109"/>
                </a:cubicBezTo>
                <a:cubicBezTo>
                  <a:pt x="1063738" y="1944159"/>
                  <a:pt x="1008145" y="1909193"/>
                  <a:pt x="1002365" y="1902691"/>
                </a:cubicBezTo>
                <a:cubicBezTo>
                  <a:pt x="987615" y="1886098"/>
                  <a:pt x="965420" y="1847273"/>
                  <a:pt x="965420" y="1847273"/>
                </a:cubicBezTo>
                <a:cubicBezTo>
                  <a:pt x="975435" y="1817226"/>
                  <a:pt x="969669" y="1815623"/>
                  <a:pt x="1002365" y="1801091"/>
                </a:cubicBezTo>
                <a:cubicBezTo>
                  <a:pt x="1020159" y="1793183"/>
                  <a:pt x="1057783" y="1782618"/>
                  <a:pt x="1057783" y="1782618"/>
                </a:cubicBezTo>
                <a:cubicBezTo>
                  <a:pt x="1063941" y="1773382"/>
                  <a:pt x="1078433" y="1765794"/>
                  <a:pt x="1076256" y="1754909"/>
                </a:cubicBezTo>
                <a:cubicBezTo>
                  <a:pt x="1074079" y="1744024"/>
                  <a:pt x="1058476" y="1741400"/>
                  <a:pt x="1048547" y="1736436"/>
                </a:cubicBezTo>
                <a:cubicBezTo>
                  <a:pt x="1039839" y="1732082"/>
                  <a:pt x="1029787" y="1731035"/>
                  <a:pt x="1020838" y="1727200"/>
                </a:cubicBezTo>
                <a:cubicBezTo>
                  <a:pt x="1008182" y="1721776"/>
                  <a:pt x="996207" y="1714885"/>
                  <a:pt x="983892" y="1708727"/>
                </a:cubicBezTo>
                <a:cubicBezTo>
                  <a:pt x="910001" y="1711806"/>
                  <a:pt x="836175" y="1717964"/>
                  <a:pt x="762220" y="1717964"/>
                </a:cubicBezTo>
                <a:cubicBezTo>
                  <a:pt x="743492" y="1717964"/>
                  <a:pt x="715896" y="1725098"/>
                  <a:pt x="706801" y="1708727"/>
                </a:cubicBezTo>
                <a:cubicBezTo>
                  <a:pt x="694746" y="1687029"/>
                  <a:pt x="711598" y="1659258"/>
                  <a:pt x="716038" y="1634836"/>
                </a:cubicBezTo>
                <a:cubicBezTo>
                  <a:pt x="717780" y="1625257"/>
                  <a:pt x="719041" y="1614606"/>
                  <a:pt x="725274" y="1607127"/>
                </a:cubicBezTo>
                <a:cubicBezTo>
                  <a:pt x="740396" y="1588981"/>
                  <a:pt x="771553" y="1576259"/>
                  <a:pt x="789929" y="1560945"/>
                </a:cubicBezTo>
                <a:cubicBezTo>
                  <a:pt x="799964" y="1552583"/>
                  <a:pt x="808402" y="1542472"/>
                  <a:pt x="817638" y="1533236"/>
                </a:cubicBezTo>
                <a:cubicBezTo>
                  <a:pt x="820717" y="1514763"/>
                  <a:pt x="823524" y="1496243"/>
                  <a:pt x="826874" y="1477818"/>
                </a:cubicBezTo>
                <a:cubicBezTo>
                  <a:pt x="829682" y="1462372"/>
                  <a:pt x="836111" y="1447335"/>
                  <a:pt x="836111" y="1431636"/>
                </a:cubicBezTo>
                <a:cubicBezTo>
                  <a:pt x="836111" y="1394563"/>
                  <a:pt x="837059" y="1356447"/>
                  <a:pt x="826874" y="1320800"/>
                </a:cubicBezTo>
                <a:cubicBezTo>
                  <a:pt x="823824" y="1310126"/>
                  <a:pt x="809309" y="1306836"/>
                  <a:pt x="799165" y="1302327"/>
                </a:cubicBezTo>
                <a:cubicBezTo>
                  <a:pt x="753942" y="1282228"/>
                  <a:pt x="748140" y="1287020"/>
                  <a:pt x="706801" y="1274618"/>
                </a:cubicBezTo>
                <a:cubicBezTo>
                  <a:pt x="688150" y="1269023"/>
                  <a:pt x="651383" y="1256145"/>
                  <a:pt x="651383" y="1256145"/>
                </a:cubicBezTo>
                <a:cubicBezTo>
                  <a:pt x="645226" y="1246909"/>
                  <a:pt x="634137" y="1239469"/>
                  <a:pt x="632911" y="1228436"/>
                </a:cubicBezTo>
                <a:cubicBezTo>
                  <a:pt x="629578" y="1198435"/>
                  <a:pt x="643592" y="1172578"/>
                  <a:pt x="651383" y="1145309"/>
                </a:cubicBezTo>
                <a:cubicBezTo>
                  <a:pt x="654870" y="1133103"/>
                  <a:pt x="655620" y="1120032"/>
                  <a:pt x="660620" y="1108364"/>
                </a:cubicBezTo>
                <a:cubicBezTo>
                  <a:pt x="664993" y="1098161"/>
                  <a:pt x="670424" y="1087589"/>
                  <a:pt x="679092" y="1080654"/>
                </a:cubicBezTo>
                <a:cubicBezTo>
                  <a:pt x="686694" y="1074572"/>
                  <a:pt x="697565" y="1074497"/>
                  <a:pt x="706801" y="1071418"/>
                </a:cubicBezTo>
                <a:cubicBezTo>
                  <a:pt x="716038" y="1062182"/>
                  <a:pt x="723642" y="1050955"/>
                  <a:pt x="734511" y="1043709"/>
                </a:cubicBezTo>
                <a:cubicBezTo>
                  <a:pt x="742612" y="1038309"/>
                  <a:pt x="754618" y="1040555"/>
                  <a:pt x="762220" y="1034473"/>
                </a:cubicBezTo>
                <a:cubicBezTo>
                  <a:pt x="770888" y="1027539"/>
                  <a:pt x="772843" y="1014613"/>
                  <a:pt x="780692" y="1006764"/>
                </a:cubicBezTo>
                <a:cubicBezTo>
                  <a:pt x="788541" y="998914"/>
                  <a:pt x="799873" y="995397"/>
                  <a:pt x="808401" y="988291"/>
                </a:cubicBezTo>
                <a:cubicBezTo>
                  <a:pt x="825913" y="973698"/>
                  <a:pt x="844202" y="953635"/>
                  <a:pt x="854583" y="932873"/>
                </a:cubicBezTo>
                <a:cubicBezTo>
                  <a:pt x="858937" y="924165"/>
                  <a:pt x="860741" y="914400"/>
                  <a:pt x="863820" y="905164"/>
                </a:cubicBezTo>
                <a:cubicBezTo>
                  <a:pt x="863361" y="902867"/>
                  <a:pt x="852920" y="840739"/>
                  <a:pt x="845347" y="831273"/>
                </a:cubicBezTo>
                <a:cubicBezTo>
                  <a:pt x="838412" y="822605"/>
                  <a:pt x="827782" y="817309"/>
                  <a:pt x="817638" y="812800"/>
                </a:cubicBezTo>
                <a:cubicBezTo>
                  <a:pt x="772415" y="792701"/>
                  <a:pt x="766613" y="797493"/>
                  <a:pt x="725274" y="785091"/>
                </a:cubicBezTo>
                <a:cubicBezTo>
                  <a:pt x="706623" y="779496"/>
                  <a:pt x="688329" y="772776"/>
                  <a:pt x="669856" y="766618"/>
                </a:cubicBezTo>
                <a:lnTo>
                  <a:pt x="614438" y="748145"/>
                </a:lnTo>
                <a:lnTo>
                  <a:pt x="586729" y="738909"/>
                </a:lnTo>
                <a:cubicBezTo>
                  <a:pt x="577493" y="735830"/>
                  <a:pt x="568465" y="732034"/>
                  <a:pt x="559020" y="729673"/>
                </a:cubicBezTo>
                <a:cubicBezTo>
                  <a:pt x="546705" y="726594"/>
                  <a:pt x="534280" y="723923"/>
                  <a:pt x="522074" y="720436"/>
                </a:cubicBezTo>
                <a:cubicBezTo>
                  <a:pt x="512713" y="717761"/>
                  <a:pt x="503726" y="713875"/>
                  <a:pt x="494365" y="711200"/>
                </a:cubicBezTo>
                <a:cubicBezTo>
                  <a:pt x="454955" y="699940"/>
                  <a:pt x="454081" y="702248"/>
                  <a:pt x="411238" y="692727"/>
                </a:cubicBezTo>
                <a:cubicBezTo>
                  <a:pt x="398846" y="689973"/>
                  <a:pt x="386949" y="684465"/>
                  <a:pt x="374292" y="683491"/>
                </a:cubicBezTo>
                <a:cubicBezTo>
                  <a:pt x="306688" y="678291"/>
                  <a:pt x="238825" y="677333"/>
                  <a:pt x="171092" y="674254"/>
                </a:cubicBezTo>
                <a:cubicBezTo>
                  <a:pt x="152619" y="671175"/>
                  <a:pt x="134038" y="668691"/>
                  <a:pt x="115674" y="665018"/>
                </a:cubicBezTo>
                <a:cubicBezTo>
                  <a:pt x="103227" y="662529"/>
                  <a:pt x="91218" y="658053"/>
                  <a:pt x="78729" y="655782"/>
                </a:cubicBezTo>
                <a:cubicBezTo>
                  <a:pt x="57310" y="651888"/>
                  <a:pt x="35626" y="649624"/>
                  <a:pt x="14074" y="646545"/>
                </a:cubicBezTo>
                <a:cubicBezTo>
                  <a:pt x="3519" y="562101"/>
                  <a:pt x="0" y="583208"/>
                  <a:pt x="14074" y="498764"/>
                </a:cubicBezTo>
                <a:cubicBezTo>
                  <a:pt x="16161" y="486242"/>
                  <a:pt x="17634" y="473172"/>
                  <a:pt x="23311" y="461818"/>
                </a:cubicBezTo>
                <a:cubicBezTo>
                  <a:pt x="33240" y="441961"/>
                  <a:pt x="39194" y="413420"/>
                  <a:pt x="60256" y="406400"/>
                </a:cubicBezTo>
                <a:lnTo>
                  <a:pt x="87965" y="397164"/>
                </a:lnTo>
                <a:cubicBezTo>
                  <a:pt x="424790" y="419618"/>
                  <a:pt x="59666" y="394160"/>
                  <a:pt x="328111" y="415636"/>
                </a:cubicBezTo>
                <a:cubicBezTo>
                  <a:pt x="619591" y="438955"/>
                  <a:pt x="313457" y="411786"/>
                  <a:pt x="559020" y="434109"/>
                </a:cubicBezTo>
                <a:cubicBezTo>
                  <a:pt x="568256" y="440267"/>
                  <a:pt x="576800" y="447618"/>
                  <a:pt x="586729" y="452582"/>
                </a:cubicBezTo>
                <a:cubicBezTo>
                  <a:pt x="646804" y="482620"/>
                  <a:pt x="770135" y="454033"/>
                  <a:pt x="799165" y="452582"/>
                </a:cubicBezTo>
                <a:cubicBezTo>
                  <a:pt x="817638" y="440267"/>
                  <a:pt x="833521" y="422657"/>
                  <a:pt x="854583" y="415636"/>
                </a:cubicBezTo>
                <a:lnTo>
                  <a:pt x="910001" y="397164"/>
                </a:lnTo>
                <a:cubicBezTo>
                  <a:pt x="919238" y="391006"/>
                  <a:pt x="926665" y="379796"/>
                  <a:pt x="937711" y="378691"/>
                </a:cubicBezTo>
                <a:cubicBezTo>
                  <a:pt x="959373" y="376525"/>
                  <a:pt x="981018" y="383657"/>
                  <a:pt x="1002365" y="387927"/>
                </a:cubicBezTo>
                <a:cubicBezTo>
                  <a:pt x="1024287" y="392311"/>
                  <a:pt x="1040578" y="401299"/>
                  <a:pt x="1057783" y="415636"/>
                </a:cubicBezTo>
                <a:cubicBezTo>
                  <a:pt x="1067818" y="423998"/>
                  <a:pt x="1075181" y="435326"/>
                  <a:pt x="1085492" y="443345"/>
                </a:cubicBezTo>
                <a:cubicBezTo>
                  <a:pt x="1103017" y="456976"/>
                  <a:pt x="1140911" y="480291"/>
                  <a:pt x="1140911" y="480291"/>
                </a:cubicBezTo>
                <a:cubicBezTo>
                  <a:pt x="1147068" y="492606"/>
                  <a:pt x="1149647" y="507500"/>
                  <a:pt x="1159383" y="517236"/>
                </a:cubicBezTo>
                <a:cubicBezTo>
                  <a:pt x="1197352" y="555206"/>
                  <a:pt x="1212869" y="548355"/>
                  <a:pt x="1251747" y="572654"/>
                </a:cubicBezTo>
                <a:cubicBezTo>
                  <a:pt x="1264801" y="580813"/>
                  <a:pt x="1275326" y="592726"/>
                  <a:pt x="1288692" y="600364"/>
                </a:cubicBezTo>
                <a:cubicBezTo>
                  <a:pt x="1303984" y="609102"/>
                  <a:pt x="1350891" y="616498"/>
                  <a:pt x="1362583" y="618836"/>
                </a:cubicBezTo>
                <a:cubicBezTo>
                  <a:pt x="1374898" y="615757"/>
                  <a:pt x="1388967" y="616641"/>
                  <a:pt x="1399529" y="609600"/>
                </a:cubicBezTo>
                <a:cubicBezTo>
                  <a:pt x="1409319" y="603073"/>
                  <a:pt x="1433279" y="551335"/>
                  <a:pt x="1436474" y="544945"/>
                </a:cubicBezTo>
                <a:cubicBezTo>
                  <a:pt x="1433395" y="498763"/>
                  <a:pt x="1434457" y="452118"/>
                  <a:pt x="1427238" y="406400"/>
                </a:cubicBezTo>
                <a:cubicBezTo>
                  <a:pt x="1425091" y="392800"/>
                  <a:pt x="1414189" y="382110"/>
                  <a:pt x="1408765" y="369454"/>
                </a:cubicBezTo>
                <a:cubicBezTo>
                  <a:pt x="1404930" y="360505"/>
                  <a:pt x="1402608" y="350981"/>
                  <a:pt x="1399529" y="341745"/>
                </a:cubicBezTo>
                <a:cubicBezTo>
                  <a:pt x="1402608" y="332509"/>
                  <a:pt x="1402532" y="321515"/>
                  <a:pt x="1408765" y="314036"/>
                </a:cubicBezTo>
                <a:cubicBezTo>
                  <a:pt x="1426442" y="292824"/>
                  <a:pt x="1448220" y="283391"/>
                  <a:pt x="1473420" y="277091"/>
                </a:cubicBezTo>
                <a:cubicBezTo>
                  <a:pt x="1488650" y="273283"/>
                  <a:pt x="1504085" y="270241"/>
                  <a:pt x="1519601" y="267854"/>
                </a:cubicBezTo>
                <a:cubicBezTo>
                  <a:pt x="1544134" y="264080"/>
                  <a:pt x="1568782" y="260971"/>
                  <a:pt x="1593492" y="258618"/>
                </a:cubicBezTo>
                <a:cubicBezTo>
                  <a:pt x="1633454" y="254812"/>
                  <a:pt x="1673541" y="252461"/>
                  <a:pt x="1713565" y="249382"/>
                </a:cubicBezTo>
                <a:cubicBezTo>
                  <a:pt x="1725880" y="246303"/>
                  <a:pt x="1739949" y="247187"/>
                  <a:pt x="1750511" y="240145"/>
                </a:cubicBezTo>
                <a:cubicBezTo>
                  <a:pt x="1773697" y="224687"/>
                  <a:pt x="1768952" y="197116"/>
                  <a:pt x="1778220" y="175491"/>
                </a:cubicBezTo>
                <a:cubicBezTo>
                  <a:pt x="1782593" y="165288"/>
                  <a:pt x="1791728" y="157711"/>
                  <a:pt x="1796692" y="147782"/>
                </a:cubicBezTo>
                <a:cubicBezTo>
                  <a:pt x="1818998" y="103169"/>
                  <a:pt x="1786930" y="132739"/>
                  <a:pt x="1833638" y="101600"/>
                </a:cubicBezTo>
                <a:cubicBezTo>
                  <a:pt x="1839796" y="92364"/>
                  <a:pt x="1842698" y="79774"/>
                  <a:pt x="1852111" y="73891"/>
                </a:cubicBezTo>
                <a:cubicBezTo>
                  <a:pt x="1868623" y="63571"/>
                  <a:pt x="1889056" y="61576"/>
                  <a:pt x="1907529" y="55418"/>
                </a:cubicBezTo>
                <a:cubicBezTo>
                  <a:pt x="1916765" y="52339"/>
                  <a:pt x="1925635" y="47783"/>
                  <a:pt x="1935238" y="46182"/>
                </a:cubicBezTo>
                <a:cubicBezTo>
                  <a:pt x="2006141" y="34364"/>
                  <a:pt x="1972292" y="40618"/>
                  <a:pt x="2036838" y="27709"/>
                </a:cubicBezTo>
                <a:cubicBezTo>
                  <a:pt x="2050418" y="28558"/>
                  <a:pt x="2166186" y="23110"/>
                  <a:pt x="2212329" y="46182"/>
                </a:cubicBezTo>
                <a:cubicBezTo>
                  <a:pt x="2222258" y="51146"/>
                  <a:pt x="2231005" y="58202"/>
                  <a:pt x="2240038" y="64654"/>
                </a:cubicBezTo>
                <a:cubicBezTo>
                  <a:pt x="2252565" y="73602"/>
                  <a:pt x="2266098" y="81479"/>
                  <a:pt x="2276983" y="92364"/>
                </a:cubicBezTo>
                <a:cubicBezTo>
                  <a:pt x="2284832" y="100213"/>
                  <a:pt x="2289298" y="110837"/>
                  <a:pt x="2295456" y="120073"/>
                </a:cubicBezTo>
                <a:cubicBezTo>
                  <a:pt x="2313929" y="113915"/>
                  <a:pt x="2334672" y="112401"/>
                  <a:pt x="2350874" y="101600"/>
                </a:cubicBezTo>
                <a:cubicBezTo>
                  <a:pt x="2360110" y="95442"/>
                  <a:pt x="2369550" y="89579"/>
                  <a:pt x="2378583" y="83127"/>
                </a:cubicBezTo>
                <a:cubicBezTo>
                  <a:pt x="2391110" y="74179"/>
                  <a:pt x="2401760" y="62302"/>
                  <a:pt x="2415529" y="55418"/>
                </a:cubicBezTo>
                <a:cubicBezTo>
                  <a:pt x="2426883" y="49741"/>
                  <a:pt x="2440159" y="49261"/>
                  <a:pt x="2452474" y="46182"/>
                </a:cubicBezTo>
                <a:cubicBezTo>
                  <a:pt x="2537719" y="3559"/>
                  <a:pt x="2499649" y="15915"/>
                  <a:pt x="2563311" y="0"/>
                </a:cubicBezTo>
                <a:cubicBezTo>
                  <a:pt x="2603335" y="3079"/>
                  <a:pt x="2643516" y="4546"/>
                  <a:pt x="2683383" y="9236"/>
                </a:cubicBezTo>
                <a:cubicBezTo>
                  <a:pt x="2729441" y="14655"/>
                  <a:pt x="2713579" y="20559"/>
                  <a:pt x="2757274" y="36945"/>
                </a:cubicBezTo>
                <a:cubicBezTo>
                  <a:pt x="2769160" y="41402"/>
                  <a:pt x="2782014" y="42695"/>
                  <a:pt x="2794220" y="46182"/>
                </a:cubicBezTo>
                <a:cubicBezTo>
                  <a:pt x="2803581" y="48857"/>
                  <a:pt x="2812693" y="52339"/>
                  <a:pt x="2821929" y="55418"/>
                </a:cubicBezTo>
                <a:cubicBezTo>
                  <a:pt x="2920453" y="129312"/>
                  <a:pt x="2800373" y="33863"/>
                  <a:pt x="2886583" y="120073"/>
                </a:cubicBezTo>
                <a:cubicBezTo>
                  <a:pt x="2894432" y="127922"/>
                  <a:pt x="2905764" y="131439"/>
                  <a:pt x="2914292" y="138545"/>
                </a:cubicBezTo>
                <a:cubicBezTo>
                  <a:pt x="2924327" y="146907"/>
                  <a:pt x="2932765" y="157018"/>
                  <a:pt x="2942001" y="166254"/>
                </a:cubicBezTo>
                <a:cubicBezTo>
                  <a:pt x="2957165" y="211744"/>
                  <a:pt x="2940382" y="180299"/>
                  <a:pt x="2978947" y="212436"/>
                </a:cubicBezTo>
                <a:cubicBezTo>
                  <a:pt x="2988982" y="220798"/>
                  <a:pt x="2995788" y="232899"/>
                  <a:pt x="3006656" y="240145"/>
                </a:cubicBezTo>
                <a:cubicBezTo>
                  <a:pt x="3021817" y="250252"/>
                  <a:pt x="3083072" y="257500"/>
                  <a:pt x="3089783" y="258618"/>
                </a:cubicBezTo>
                <a:cubicBezTo>
                  <a:pt x="3142122" y="255539"/>
                  <a:pt x="3194951" y="257159"/>
                  <a:pt x="3246801" y="249382"/>
                </a:cubicBezTo>
                <a:cubicBezTo>
                  <a:pt x="3257779" y="247735"/>
                  <a:pt x="3264078" y="234703"/>
                  <a:pt x="3274511" y="230909"/>
                </a:cubicBezTo>
                <a:cubicBezTo>
                  <a:pt x="3298370" y="222233"/>
                  <a:pt x="3323506" y="217415"/>
                  <a:pt x="3348401" y="212436"/>
                </a:cubicBezTo>
                <a:cubicBezTo>
                  <a:pt x="3418923" y="198332"/>
                  <a:pt x="3379005" y="205147"/>
                  <a:pt x="3468474" y="193964"/>
                </a:cubicBezTo>
                <a:cubicBezTo>
                  <a:pt x="3538122" y="170746"/>
                  <a:pt x="3511231" y="175864"/>
                  <a:pt x="3643965" y="193964"/>
                </a:cubicBezTo>
                <a:cubicBezTo>
                  <a:pt x="3663258" y="196595"/>
                  <a:pt x="3680493" y="207713"/>
                  <a:pt x="3699383" y="212436"/>
                </a:cubicBezTo>
                <a:cubicBezTo>
                  <a:pt x="3724013" y="218594"/>
                  <a:pt x="3748231" y="226735"/>
                  <a:pt x="3773274" y="230909"/>
                </a:cubicBezTo>
                <a:cubicBezTo>
                  <a:pt x="3797993" y="235029"/>
                  <a:pt x="3849044" y="242924"/>
                  <a:pt x="3874874" y="249382"/>
                </a:cubicBezTo>
                <a:cubicBezTo>
                  <a:pt x="3884319" y="251743"/>
                  <a:pt x="3893347" y="255539"/>
                  <a:pt x="3902583" y="258618"/>
                </a:cubicBezTo>
                <a:lnTo>
                  <a:pt x="3958001" y="295564"/>
                </a:lnTo>
                <a:lnTo>
                  <a:pt x="3985711" y="314036"/>
                </a:lnTo>
                <a:cubicBezTo>
                  <a:pt x="3988790" y="323272"/>
                  <a:pt x="3990593" y="333037"/>
                  <a:pt x="3994947" y="341745"/>
                </a:cubicBezTo>
                <a:cubicBezTo>
                  <a:pt x="3999911" y="351674"/>
                  <a:pt x="4012804" y="358370"/>
                  <a:pt x="4013420" y="369454"/>
                </a:cubicBezTo>
                <a:cubicBezTo>
                  <a:pt x="4015987" y="415667"/>
                  <a:pt x="4009294" y="461999"/>
                  <a:pt x="4004183" y="508000"/>
                </a:cubicBezTo>
                <a:cubicBezTo>
                  <a:pt x="4003108" y="517676"/>
                  <a:pt x="4001029" y="528106"/>
                  <a:pt x="3994947" y="535709"/>
                </a:cubicBezTo>
                <a:cubicBezTo>
                  <a:pt x="3988012" y="544377"/>
                  <a:pt x="3976474" y="548024"/>
                  <a:pt x="3967238" y="554182"/>
                </a:cubicBezTo>
                <a:cubicBezTo>
                  <a:pt x="3950445" y="621348"/>
                  <a:pt x="3972816" y="567075"/>
                  <a:pt x="3930292" y="609600"/>
                </a:cubicBezTo>
                <a:cubicBezTo>
                  <a:pt x="3922443" y="617449"/>
                  <a:pt x="3918926" y="628781"/>
                  <a:pt x="3911820" y="637309"/>
                </a:cubicBezTo>
                <a:cubicBezTo>
                  <a:pt x="3889596" y="663978"/>
                  <a:pt x="3883647" y="665328"/>
                  <a:pt x="3856401" y="683491"/>
                </a:cubicBezTo>
                <a:cubicBezTo>
                  <a:pt x="3850244" y="701964"/>
                  <a:pt x="3835779" y="719556"/>
                  <a:pt x="3837929" y="738909"/>
                </a:cubicBezTo>
                <a:cubicBezTo>
                  <a:pt x="3842375" y="778924"/>
                  <a:pt x="3847189" y="835998"/>
                  <a:pt x="3856401" y="877454"/>
                </a:cubicBezTo>
                <a:cubicBezTo>
                  <a:pt x="3858513" y="886958"/>
                  <a:pt x="3862559" y="895927"/>
                  <a:pt x="3865638" y="905164"/>
                </a:cubicBezTo>
                <a:cubicBezTo>
                  <a:pt x="3859586" y="947522"/>
                  <a:pt x="3862026" y="996855"/>
                  <a:pt x="3819456" y="1025236"/>
                </a:cubicBezTo>
                <a:lnTo>
                  <a:pt x="3764038" y="1062182"/>
                </a:lnTo>
                <a:lnTo>
                  <a:pt x="3736329" y="1080654"/>
                </a:lnTo>
                <a:cubicBezTo>
                  <a:pt x="3733250" y="1089891"/>
                  <a:pt x="3731446" y="1099656"/>
                  <a:pt x="3727092" y="1108364"/>
                </a:cubicBezTo>
                <a:cubicBezTo>
                  <a:pt x="3722128" y="1118293"/>
                  <a:pt x="3712993" y="1125870"/>
                  <a:pt x="3708620" y="1136073"/>
                </a:cubicBezTo>
                <a:cubicBezTo>
                  <a:pt x="3703620" y="1147741"/>
                  <a:pt x="3702462" y="1160703"/>
                  <a:pt x="3699383" y="1173018"/>
                </a:cubicBezTo>
                <a:cubicBezTo>
                  <a:pt x="3706640" y="1216560"/>
                  <a:pt x="3706835" y="1226806"/>
                  <a:pt x="3717856" y="1265382"/>
                </a:cubicBezTo>
                <a:cubicBezTo>
                  <a:pt x="3720531" y="1274743"/>
                  <a:pt x="3721692" y="1284990"/>
                  <a:pt x="3727092" y="1293091"/>
                </a:cubicBezTo>
                <a:cubicBezTo>
                  <a:pt x="3734338" y="1303959"/>
                  <a:pt x="3746439" y="1310765"/>
                  <a:pt x="3754801" y="1320800"/>
                </a:cubicBezTo>
                <a:cubicBezTo>
                  <a:pt x="3774695" y="1344673"/>
                  <a:pt x="3773253" y="1348447"/>
                  <a:pt x="3782511" y="1376218"/>
                </a:cubicBezTo>
                <a:cubicBezTo>
                  <a:pt x="3767741" y="1582984"/>
                  <a:pt x="3788029" y="1449268"/>
                  <a:pt x="3764038" y="1533236"/>
                </a:cubicBezTo>
                <a:cubicBezTo>
                  <a:pt x="3760551" y="1545442"/>
                  <a:pt x="3759802" y="1558514"/>
                  <a:pt x="3754801" y="1570182"/>
                </a:cubicBezTo>
                <a:cubicBezTo>
                  <a:pt x="3750428" y="1580385"/>
                  <a:pt x="3742486" y="1588655"/>
                  <a:pt x="3736329" y="1597891"/>
                </a:cubicBezTo>
                <a:cubicBezTo>
                  <a:pt x="3733250" y="1613285"/>
                  <a:pt x="3733588" y="1629781"/>
                  <a:pt x="3727092" y="1644073"/>
                </a:cubicBezTo>
                <a:cubicBezTo>
                  <a:pt x="3699079" y="1705702"/>
                  <a:pt x="3696328" y="1686533"/>
                  <a:pt x="3662438" y="1727200"/>
                </a:cubicBezTo>
                <a:cubicBezTo>
                  <a:pt x="3655331" y="1735728"/>
                  <a:pt x="3650494" y="1745931"/>
                  <a:pt x="3643965" y="1754909"/>
                </a:cubicBezTo>
                <a:cubicBezTo>
                  <a:pt x="3585155" y="1835772"/>
                  <a:pt x="3616980" y="1819323"/>
                  <a:pt x="3560838" y="1838036"/>
                </a:cubicBezTo>
                <a:cubicBezTo>
                  <a:pt x="3542365" y="1850351"/>
                  <a:pt x="3512441" y="1853920"/>
                  <a:pt x="3505420" y="1874982"/>
                </a:cubicBezTo>
                <a:cubicBezTo>
                  <a:pt x="3497908" y="1897516"/>
                  <a:pt x="3495614" y="1912497"/>
                  <a:pt x="3477711" y="1930400"/>
                </a:cubicBezTo>
                <a:cubicBezTo>
                  <a:pt x="3469861" y="1938250"/>
                  <a:pt x="3459238" y="1942715"/>
                  <a:pt x="3450001" y="1948873"/>
                </a:cubicBezTo>
                <a:lnTo>
                  <a:pt x="3413056" y="2004291"/>
                </a:lnTo>
                <a:cubicBezTo>
                  <a:pt x="3406898" y="2013527"/>
                  <a:pt x="3401243" y="2023119"/>
                  <a:pt x="3394583" y="2032000"/>
                </a:cubicBezTo>
                <a:cubicBezTo>
                  <a:pt x="3360214" y="2077826"/>
                  <a:pt x="3375413" y="2056137"/>
                  <a:pt x="3348401" y="2096654"/>
                </a:cubicBezTo>
                <a:cubicBezTo>
                  <a:pt x="3345322" y="2105891"/>
                  <a:pt x="3345247" y="2116761"/>
                  <a:pt x="3339165" y="2124364"/>
                </a:cubicBezTo>
                <a:cubicBezTo>
                  <a:pt x="3332231" y="2133032"/>
                  <a:pt x="3322463" y="2141400"/>
                  <a:pt x="3311456" y="2142836"/>
                </a:cubicBezTo>
                <a:cubicBezTo>
                  <a:pt x="3250321" y="2150810"/>
                  <a:pt x="3188305" y="2148994"/>
                  <a:pt x="3126729" y="2152073"/>
                </a:cubicBezTo>
                <a:cubicBezTo>
                  <a:pt x="3114414" y="2155152"/>
                  <a:pt x="3101451" y="2156309"/>
                  <a:pt x="3089783" y="2161309"/>
                </a:cubicBezTo>
                <a:cubicBezTo>
                  <a:pt x="3079580" y="2165682"/>
                  <a:pt x="3072003" y="2174818"/>
                  <a:pt x="3062074" y="2179782"/>
                </a:cubicBezTo>
                <a:cubicBezTo>
                  <a:pt x="3053366" y="2184136"/>
                  <a:pt x="3043601" y="2185939"/>
                  <a:pt x="3034365" y="2189018"/>
                </a:cubicBezTo>
                <a:cubicBezTo>
                  <a:pt x="3004094" y="2209199"/>
                  <a:pt x="3017757" y="2207491"/>
                  <a:pt x="3043601" y="2207491"/>
                </a:cubicBezTo>
                <a:close/>
              </a:path>
            </a:pathLst>
          </a:custGeom>
          <a:solidFill>
            <a:srgbClr val="CACFD8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1533236" y="-36945"/>
            <a:ext cx="3497503" cy="6871854"/>
          </a:xfrm>
          <a:custGeom>
            <a:avLst/>
            <a:gdLst>
              <a:gd name="connsiteX0" fmla="*/ 0 w 3497503"/>
              <a:gd name="connsiteY0" fmla="*/ 6871854 h 6871854"/>
              <a:gd name="connsiteX1" fmla="*/ 73891 w 3497503"/>
              <a:gd name="connsiteY1" fmla="*/ 6557818 h 6871854"/>
              <a:gd name="connsiteX2" fmla="*/ 258619 w 3497503"/>
              <a:gd name="connsiteY2" fmla="*/ 6308436 h 6871854"/>
              <a:gd name="connsiteX3" fmla="*/ 581891 w 3497503"/>
              <a:gd name="connsiteY3" fmla="*/ 6012872 h 6871854"/>
              <a:gd name="connsiteX4" fmla="*/ 988291 w 3497503"/>
              <a:gd name="connsiteY4" fmla="*/ 5634181 h 6871854"/>
              <a:gd name="connsiteX5" fmla="*/ 1293091 w 3497503"/>
              <a:gd name="connsiteY5" fmla="*/ 5310909 h 6871854"/>
              <a:gd name="connsiteX6" fmla="*/ 1671782 w 3497503"/>
              <a:gd name="connsiteY6" fmla="*/ 4941454 h 6871854"/>
              <a:gd name="connsiteX7" fmla="*/ 1791855 w 3497503"/>
              <a:gd name="connsiteY7" fmla="*/ 4719781 h 6871854"/>
              <a:gd name="connsiteX8" fmla="*/ 1773382 w 3497503"/>
              <a:gd name="connsiteY8" fmla="*/ 4313381 h 6871854"/>
              <a:gd name="connsiteX9" fmla="*/ 1708728 w 3497503"/>
              <a:gd name="connsiteY9" fmla="*/ 4147127 h 6871854"/>
              <a:gd name="connsiteX10" fmla="*/ 1662546 w 3497503"/>
              <a:gd name="connsiteY10" fmla="*/ 3925454 h 6871854"/>
              <a:gd name="connsiteX11" fmla="*/ 1736437 w 3497503"/>
              <a:gd name="connsiteY11" fmla="*/ 3731490 h 6871854"/>
              <a:gd name="connsiteX12" fmla="*/ 1921164 w 3497503"/>
              <a:gd name="connsiteY12" fmla="*/ 3602181 h 6871854"/>
              <a:gd name="connsiteX13" fmla="*/ 2096655 w 3497503"/>
              <a:gd name="connsiteY13" fmla="*/ 3592945 h 6871854"/>
              <a:gd name="connsiteX14" fmla="*/ 2225964 w 3497503"/>
              <a:gd name="connsiteY14" fmla="*/ 3435927 h 6871854"/>
              <a:gd name="connsiteX15" fmla="*/ 2456873 w 3497503"/>
              <a:gd name="connsiteY15" fmla="*/ 3269672 h 6871854"/>
              <a:gd name="connsiteX16" fmla="*/ 2697019 w 3497503"/>
              <a:gd name="connsiteY16" fmla="*/ 3158836 h 6871854"/>
              <a:gd name="connsiteX17" fmla="*/ 2798619 w 3497503"/>
              <a:gd name="connsiteY17" fmla="*/ 3001818 h 6871854"/>
              <a:gd name="connsiteX18" fmla="*/ 2770909 w 3497503"/>
              <a:gd name="connsiteY18" fmla="*/ 2724727 h 6871854"/>
              <a:gd name="connsiteX19" fmla="*/ 2549237 w 3497503"/>
              <a:gd name="connsiteY19" fmla="*/ 2613890 h 6871854"/>
              <a:gd name="connsiteX20" fmla="*/ 2327564 w 3497503"/>
              <a:gd name="connsiteY20" fmla="*/ 2466109 h 6871854"/>
              <a:gd name="connsiteX21" fmla="*/ 2327564 w 3497503"/>
              <a:gd name="connsiteY21" fmla="*/ 2235200 h 6871854"/>
              <a:gd name="connsiteX22" fmla="*/ 2530764 w 3497503"/>
              <a:gd name="connsiteY22" fmla="*/ 2050472 h 6871854"/>
              <a:gd name="connsiteX23" fmla="*/ 2780146 w 3497503"/>
              <a:gd name="connsiteY23" fmla="*/ 1948872 h 6871854"/>
              <a:gd name="connsiteX24" fmla="*/ 3066473 w 3497503"/>
              <a:gd name="connsiteY24" fmla="*/ 1745672 h 6871854"/>
              <a:gd name="connsiteX25" fmla="*/ 3241964 w 3497503"/>
              <a:gd name="connsiteY25" fmla="*/ 1385454 h 6871854"/>
              <a:gd name="connsiteX26" fmla="*/ 3315855 w 3497503"/>
              <a:gd name="connsiteY26" fmla="*/ 1163781 h 6871854"/>
              <a:gd name="connsiteX27" fmla="*/ 3223491 w 3497503"/>
              <a:gd name="connsiteY27" fmla="*/ 868218 h 6871854"/>
              <a:gd name="connsiteX28" fmla="*/ 3343564 w 3497503"/>
              <a:gd name="connsiteY28" fmla="*/ 655781 h 6871854"/>
              <a:gd name="connsiteX29" fmla="*/ 3482109 w 3497503"/>
              <a:gd name="connsiteY29" fmla="*/ 341745 h 6871854"/>
              <a:gd name="connsiteX30" fmla="*/ 3435928 w 3497503"/>
              <a:gd name="connsiteY30" fmla="*/ 101600 h 6871854"/>
              <a:gd name="connsiteX31" fmla="*/ 3362037 w 3497503"/>
              <a:gd name="connsiteY31" fmla="*/ 0 h 6871854"/>
              <a:gd name="connsiteX32" fmla="*/ 3362037 w 3497503"/>
              <a:gd name="connsiteY32" fmla="*/ 0 h 687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497503" h="6871854">
                <a:moveTo>
                  <a:pt x="0" y="6871854"/>
                </a:moveTo>
                <a:cubicBezTo>
                  <a:pt x="15394" y="6761787"/>
                  <a:pt x="30788" y="6651721"/>
                  <a:pt x="73891" y="6557818"/>
                </a:cubicBezTo>
                <a:cubicBezTo>
                  <a:pt x="116994" y="6463915"/>
                  <a:pt x="173952" y="6399260"/>
                  <a:pt x="258619" y="6308436"/>
                </a:cubicBezTo>
                <a:cubicBezTo>
                  <a:pt x="343286" y="6217612"/>
                  <a:pt x="581891" y="6012872"/>
                  <a:pt x="581891" y="6012872"/>
                </a:cubicBezTo>
                <a:cubicBezTo>
                  <a:pt x="703503" y="5900496"/>
                  <a:pt x="869758" y="5751175"/>
                  <a:pt x="988291" y="5634181"/>
                </a:cubicBezTo>
                <a:cubicBezTo>
                  <a:pt x="1106824" y="5517187"/>
                  <a:pt x="1179176" y="5426363"/>
                  <a:pt x="1293091" y="5310909"/>
                </a:cubicBezTo>
                <a:cubicBezTo>
                  <a:pt x="1407006" y="5195455"/>
                  <a:pt x="1588655" y="5039975"/>
                  <a:pt x="1671782" y="4941454"/>
                </a:cubicBezTo>
                <a:cubicBezTo>
                  <a:pt x="1754909" y="4842933"/>
                  <a:pt x="1774922" y="4824460"/>
                  <a:pt x="1791855" y="4719781"/>
                </a:cubicBezTo>
                <a:cubicBezTo>
                  <a:pt x="1808788" y="4615102"/>
                  <a:pt x="1787236" y="4408823"/>
                  <a:pt x="1773382" y="4313381"/>
                </a:cubicBezTo>
                <a:cubicBezTo>
                  <a:pt x="1759528" y="4217939"/>
                  <a:pt x="1727201" y="4211782"/>
                  <a:pt x="1708728" y="4147127"/>
                </a:cubicBezTo>
                <a:cubicBezTo>
                  <a:pt x="1690255" y="4082472"/>
                  <a:pt x="1657928" y="3994727"/>
                  <a:pt x="1662546" y="3925454"/>
                </a:cubicBezTo>
                <a:cubicBezTo>
                  <a:pt x="1667164" y="3856181"/>
                  <a:pt x="1693334" y="3785369"/>
                  <a:pt x="1736437" y="3731490"/>
                </a:cubicBezTo>
                <a:cubicBezTo>
                  <a:pt x="1779540" y="3677611"/>
                  <a:pt x="1861128" y="3625272"/>
                  <a:pt x="1921164" y="3602181"/>
                </a:cubicBezTo>
                <a:cubicBezTo>
                  <a:pt x="1981200" y="3579090"/>
                  <a:pt x="2045855" y="3620654"/>
                  <a:pt x="2096655" y="3592945"/>
                </a:cubicBezTo>
                <a:cubicBezTo>
                  <a:pt x="2147455" y="3565236"/>
                  <a:pt x="2165928" y="3489806"/>
                  <a:pt x="2225964" y="3435927"/>
                </a:cubicBezTo>
                <a:cubicBezTo>
                  <a:pt x="2286000" y="3382048"/>
                  <a:pt x="2378364" y="3315854"/>
                  <a:pt x="2456873" y="3269672"/>
                </a:cubicBezTo>
                <a:cubicBezTo>
                  <a:pt x="2535382" y="3223490"/>
                  <a:pt x="2640061" y="3203478"/>
                  <a:pt x="2697019" y="3158836"/>
                </a:cubicBezTo>
                <a:cubicBezTo>
                  <a:pt x="2753977" y="3114194"/>
                  <a:pt x="2786304" y="3074170"/>
                  <a:pt x="2798619" y="3001818"/>
                </a:cubicBezTo>
                <a:cubicBezTo>
                  <a:pt x="2810934" y="2929467"/>
                  <a:pt x="2812473" y="2789382"/>
                  <a:pt x="2770909" y="2724727"/>
                </a:cubicBezTo>
                <a:cubicBezTo>
                  <a:pt x="2729345" y="2660072"/>
                  <a:pt x="2623128" y="2656993"/>
                  <a:pt x="2549237" y="2613890"/>
                </a:cubicBezTo>
                <a:cubicBezTo>
                  <a:pt x="2475346" y="2570787"/>
                  <a:pt x="2364510" y="2529224"/>
                  <a:pt x="2327564" y="2466109"/>
                </a:cubicBezTo>
                <a:cubicBezTo>
                  <a:pt x="2290619" y="2402994"/>
                  <a:pt x="2293697" y="2304473"/>
                  <a:pt x="2327564" y="2235200"/>
                </a:cubicBezTo>
                <a:cubicBezTo>
                  <a:pt x="2361431" y="2165927"/>
                  <a:pt x="2455334" y="2098193"/>
                  <a:pt x="2530764" y="2050472"/>
                </a:cubicBezTo>
                <a:cubicBezTo>
                  <a:pt x="2606194" y="2002751"/>
                  <a:pt x="2690861" y="1999672"/>
                  <a:pt x="2780146" y="1948872"/>
                </a:cubicBezTo>
                <a:cubicBezTo>
                  <a:pt x="2869431" y="1898072"/>
                  <a:pt x="2989503" y="1839575"/>
                  <a:pt x="3066473" y="1745672"/>
                </a:cubicBezTo>
                <a:cubicBezTo>
                  <a:pt x="3143443" y="1651769"/>
                  <a:pt x="3200400" y="1482436"/>
                  <a:pt x="3241964" y="1385454"/>
                </a:cubicBezTo>
                <a:cubicBezTo>
                  <a:pt x="3283528" y="1288472"/>
                  <a:pt x="3318934" y="1249987"/>
                  <a:pt x="3315855" y="1163781"/>
                </a:cubicBezTo>
                <a:cubicBezTo>
                  <a:pt x="3312776" y="1077575"/>
                  <a:pt x="3218873" y="952885"/>
                  <a:pt x="3223491" y="868218"/>
                </a:cubicBezTo>
                <a:cubicBezTo>
                  <a:pt x="3228109" y="783551"/>
                  <a:pt x="3300461" y="743526"/>
                  <a:pt x="3343564" y="655781"/>
                </a:cubicBezTo>
                <a:cubicBezTo>
                  <a:pt x="3386667" y="568036"/>
                  <a:pt x="3466715" y="434108"/>
                  <a:pt x="3482109" y="341745"/>
                </a:cubicBezTo>
                <a:cubicBezTo>
                  <a:pt x="3497503" y="249382"/>
                  <a:pt x="3455940" y="158557"/>
                  <a:pt x="3435928" y="101600"/>
                </a:cubicBezTo>
                <a:cubicBezTo>
                  <a:pt x="3415916" y="44643"/>
                  <a:pt x="3362037" y="0"/>
                  <a:pt x="3362037" y="0"/>
                </a:cubicBezTo>
                <a:lnTo>
                  <a:pt x="3362037" y="0"/>
                </a:lnTo>
              </a:path>
            </a:pathLst>
          </a:custGeom>
          <a:ln w="1238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5389533" y="808905"/>
            <a:ext cx="1627751" cy="889397"/>
          </a:xfrm>
          <a:custGeom>
            <a:avLst/>
            <a:gdLst>
              <a:gd name="connsiteX0" fmla="*/ 651049 w 1627751"/>
              <a:gd name="connsiteY0" fmla="*/ 13131 h 889397"/>
              <a:gd name="connsiteX1" fmla="*/ 567922 w 1627751"/>
              <a:gd name="connsiteY1" fmla="*/ 22368 h 889397"/>
              <a:gd name="connsiteX2" fmla="*/ 530976 w 1627751"/>
              <a:gd name="connsiteY2" fmla="*/ 31604 h 889397"/>
              <a:gd name="connsiteX3" fmla="*/ 383194 w 1627751"/>
              <a:gd name="connsiteY3" fmla="*/ 40840 h 889397"/>
              <a:gd name="connsiteX4" fmla="*/ 309303 w 1627751"/>
              <a:gd name="connsiteY4" fmla="*/ 59313 h 889397"/>
              <a:gd name="connsiteX5" fmla="*/ 290831 w 1627751"/>
              <a:gd name="connsiteY5" fmla="*/ 87022 h 889397"/>
              <a:gd name="connsiteX6" fmla="*/ 235412 w 1627751"/>
              <a:gd name="connsiteY6" fmla="*/ 105495 h 889397"/>
              <a:gd name="connsiteX7" fmla="*/ 207703 w 1627751"/>
              <a:gd name="connsiteY7" fmla="*/ 123968 h 889397"/>
              <a:gd name="connsiteX8" fmla="*/ 179994 w 1627751"/>
              <a:gd name="connsiteY8" fmla="*/ 133204 h 889397"/>
              <a:gd name="connsiteX9" fmla="*/ 161522 w 1627751"/>
              <a:gd name="connsiteY9" fmla="*/ 160913 h 889397"/>
              <a:gd name="connsiteX10" fmla="*/ 133812 w 1627751"/>
              <a:gd name="connsiteY10" fmla="*/ 188622 h 889397"/>
              <a:gd name="connsiteX11" fmla="*/ 115340 w 1627751"/>
              <a:gd name="connsiteY11" fmla="*/ 244040 h 889397"/>
              <a:gd name="connsiteX12" fmla="*/ 106103 w 1627751"/>
              <a:gd name="connsiteY12" fmla="*/ 271750 h 889397"/>
              <a:gd name="connsiteX13" fmla="*/ 78394 w 1627751"/>
              <a:gd name="connsiteY13" fmla="*/ 290222 h 889397"/>
              <a:gd name="connsiteX14" fmla="*/ 59922 w 1627751"/>
              <a:gd name="connsiteY14" fmla="*/ 576550 h 889397"/>
              <a:gd name="connsiteX15" fmla="*/ 50685 w 1627751"/>
              <a:gd name="connsiteY15" fmla="*/ 604259 h 889397"/>
              <a:gd name="connsiteX16" fmla="*/ 13740 w 1627751"/>
              <a:gd name="connsiteY16" fmla="*/ 659677 h 889397"/>
              <a:gd name="connsiteX17" fmla="*/ 41449 w 1627751"/>
              <a:gd name="connsiteY17" fmla="*/ 816695 h 889397"/>
              <a:gd name="connsiteX18" fmla="*/ 96867 w 1627751"/>
              <a:gd name="connsiteY18" fmla="*/ 862877 h 889397"/>
              <a:gd name="connsiteX19" fmla="*/ 152285 w 1627751"/>
              <a:gd name="connsiteY19" fmla="*/ 881350 h 889397"/>
              <a:gd name="connsiteX20" fmla="*/ 198467 w 1627751"/>
              <a:gd name="connsiteY20" fmla="*/ 844404 h 889397"/>
              <a:gd name="connsiteX21" fmla="*/ 253885 w 1627751"/>
              <a:gd name="connsiteY21" fmla="*/ 807459 h 889397"/>
              <a:gd name="connsiteX22" fmla="*/ 309303 w 1627751"/>
              <a:gd name="connsiteY22" fmla="*/ 779750 h 889397"/>
              <a:gd name="connsiteX23" fmla="*/ 420140 w 1627751"/>
              <a:gd name="connsiteY23" fmla="*/ 779750 h 889397"/>
              <a:gd name="connsiteX24" fmla="*/ 475558 w 1627751"/>
              <a:gd name="connsiteY24" fmla="*/ 816695 h 889397"/>
              <a:gd name="connsiteX25" fmla="*/ 567922 w 1627751"/>
              <a:gd name="connsiteY25" fmla="*/ 835168 h 889397"/>
              <a:gd name="connsiteX26" fmla="*/ 614103 w 1627751"/>
              <a:gd name="connsiteY26" fmla="*/ 844404 h 889397"/>
              <a:gd name="connsiteX27" fmla="*/ 687994 w 1627751"/>
              <a:gd name="connsiteY27" fmla="*/ 853640 h 889397"/>
              <a:gd name="connsiteX28" fmla="*/ 918903 w 1627751"/>
              <a:gd name="connsiteY28" fmla="*/ 853640 h 889397"/>
              <a:gd name="connsiteX29" fmla="*/ 965085 w 1627751"/>
              <a:gd name="connsiteY29" fmla="*/ 798222 h 889397"/>
              <a:gd name="connsiteX30" fmla="*/ 1020503 w 1627751"/>
              <a:gd name="connsiteY30" fmla="*/ 761277 h 889397"/>
              <a:gd name="connsiteX31" fmla="*/ 1048212 w 1627751"/>
              <a:gd name="connsiteY31" fmla="*/ 742804 h 889397"/>
              <a:gd name="connsiteX32" fmla="*/ 1103631 w 1627751"/>
              <a:gd name="connsiteY32" fmla="*/ 724331 h 889397"/>
              <a:gd name="connsiteX33" fmla="*/ 1279122 w 1627751"/>
              <a:gd name="connsiteY33" fmla="*/ 733568 h 889397"/>
              <a:gd name="connsiteX34" fmla="*/ 1362249 w 1627751"/>
              <a:gd name="connsiteY34" fmla="*/ 752040 h 889397"/>
              <a:gd name="connsiteX35" fmla="*/ 1408431 w 1627751"/>
              <a:gd name="connsiteY35" fmla="*/ 761277 h 889397"/>
              <a:gd name="connsiteX36" fmla="*/ 1491558 w 1627751"/>
              <a:gd name="connsiteY36" fmla="*/ 798222 h 889397"/>
              <a:gd name="connsiteX37" fmla="*/ 1546976 w 1627751"/>
              <a:gd name="connsiteY37" fmla="*/ 816695 h 889397"/>
              <a:gd name="connsiteX38" fmla="*/ 1620867 w 1627751"/>
              <a:gd name="connsiteY38" fmla="*/ 825931 h 889397"/>
              <a:gd name="connsiteX39" fmla="*/ 1611631 w 1627751"/>
              <a:gd name="connsiteY39" fmla="*/ 798222 h 889397"/>
              <a:gd name="connsiteX40" fmla="*/ 1593158 w 1627751"/>
              <a:gd name="connsiteY40" fmla="*/ 705859 h 889397"/>
              <a:gd name="connsiteX41" fmla="*/ 1574685 w 1627751"/>
              <a:gd name="connsiteY41" fmla="*/ 678150 h 889397"/>
              <a:gd name="connsiteX42" fmla="*/ 1556212 w 1627751"/>
              <a:gd name="connsiteY42" fmla="*/ 595022 h 889397"/>
              <a:gd name="connsiteX43" fmla="*/ 1546976 w 1627751"/>
              <a:gd name="connsiteY43" fmla="*/ 567313 h 889397"/>
              <a:gd name="connsiteX44" fmla="*/ 1528503 w 1627751"/>
              <a:gd name="connsiteY44" fmla="*/ 539604 h 889397"/>
              <a:gd name="connsiteX45" fmla="*/ 1546976 w 1627751"/>
              <a:gd name="connsiteY45" fmla="*/ 373350 h 889397"/>
              <a:gd name="connsiteX46" fmla="*/ 1565449 w 1627751"/>
              <a:gd name="connsiteY46" fmla="*/ 317931 h 889397"/>
              <a:gd name="connsiteX47" fmla="*/ 1574685 w 1627751"/>
              <a:gd name="connsiteY47" fmla="*/ 290222 h 889397"/>
              <a:gd name="connsiteX48" fmla="*/ 1565449 w 1627751"/>
              <a:gd name="connsiteY48" fmla="*/ 244040 h 889397"/>
              <a:gd name="connsiteX49" fmla="*/ 1473085 w 1627751"/>
              <a:gd name="connsiteY49" fmla="*/ 197859 h 889397"/>
              <a:gd name="connsiteX50" fmla="*/ 1380722 w 1627751"/>
              <a:gd name="connsiteY50" fmla="*/ 170150 h 889397"/>
              <a:gd name="connsiteX51" fmla="*/ 1353012 w 1627751"/>
              <a:gd name="connsiteY51" fmla="*/ 160913 h 889397"/>
              <a:gd name="connsiteX52" fmla="*/ 1223703 w 1627751"/>
              <a:gd name="connsiteY52" fmla="*/ 151677 h 889397"/>
              <a:gd name="connsiteX53" fmla="*/ 1177522 w 1627751"/>
              <a:gd name="connsiteY53" fmla="*/ 142440 h 889397"/>
              <a:gd name="connsiteX54" fmla="*/ 900431 w 1627751"/>
              <a:gd name="connsiteY54" fmla="*/ 123968 h 889397"/>
              <a:gd name="connsiteX55" fmla="*/ 808067 w 1627751"/>
              <a:gd name="connsiteY55" fmla="*/ 96259 h 889397"/>
              <a:gd name="connsiteX56" fmla="*/ 780358 w 1627751"/>
              <a:gd name="connsiteY56" fmla="*/ 87022 h 889397"/>
              <a:gd name="connsiteX57" fmla="*/ 724940 w 1627751"/>
              <a:gd name="connsiteY57" fmla="*/ 50077 h 889397"/>
              <a:gd name="connsiteX58" fmla="*/ 706467 w 1627751"/>
              <a:gd name="connsiteY58" fmla="*/ 22368 h 889397"/>
              <a:gd name="connsiteX59" fmla="*/ 651049 w 1627751"/>
              <a:gd name="connsiteY59" fmla="*/ 13131 h 88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27751" h="889397">
                <a:moveTo>
                  <a:pt x="651049" y="13131"/>
                </a:moveTo>
                <a:cubicBezTo>
                  <a:pt x="627958" y="13131"/>
                  <a:pt x="595477" y="18129"/>
                  <a:pt x="567922" y="22368"/>
                </a:cubicBezTo>
                <a:cubicBezTo>
                  <a:pt x="555375" y="24298"/>
                  <a:pt x="543607" y="30341"/>
                  <a:pt x="530976" y="31604"/>
                </a:cubicBezTo>
                <a:cubicBezTo>
                  <a:pt x="481864" y="36515"/>
                  <a:pt x="432455" y="37761"/>
                  <a:pt x="383194" y="40840"/>
                </a:cubicBezTo>
                <a:cubicBezTo>
                  <a:pt x="358564" y="46998"/>
                  <a:pt x="323386" y="38188"/>
                  <a:pt x="309303" y="59313"/>
                </a:cubicBezTo>
                <a:cubicBezTo>
                  <a:pt x="303146" y="68549"/>
                  <a:pt x="300244" y="81139"/>
                  <a:pt x="290831" y="87022"/>
                </a:cubicBezTo>
                <a:cubicBezTo>
                  <a:pt x="274319" y="97342"/>
                  <a:pt x="235412" y="105495"/>
                  <a:pt x="235412" y="105495"/>
                </a:cubicBezTo>
                <a:cubicBezTo>
                  <a:pt x="226176" y="111653"/>
                  <a:pt x="217632" y="119004"/>
                  <a:pt x="207703" y="123968"/>
                </a:cubicBezTo>
                <a:cubicBezTo>
                  <a:pt x="198995" y="128322"/>
                  <a:pt x="187596" y="127122"/>
                  <a:pt x="179994" y="133204"/>
                </a:cubicBezTo>
                <a:cubicBezTo>
                  <a:pt x="171326" y="140138"/>
                  <a:pt x="168628" y="152385"/>
                  <a:pt x="161522" y="160913"/>
                </a:cubicBezTo>
                <a:cubicBezTo>
                  <a:pt x="153160" y="170948"/>
                  <a:pt x="143049" y="179386"/>
                  <a:pt x="133812" y="188622"/>
                </a:cubicBezTo>
                <a:lnTo>
                  <a:pt x="115340" y="244040"/>
                </a:lnTo>
                <a:cubicBezTo>
                  <a:pt x="112261" y="253277"/>
                  <a:pt x="114204" y="266349"/>
                  <a:pt x="106103" y="271750"/>
                </a:cubicBezTo>
                <a:lnTo>
                  <a:pt x="78394" y="290222"/>
                </a:lnTo>
                <a:cubicBezTo>
                  <a:pt x="40799" y="403011"/>
                  <a:pt x="79090" y="279446"/>
                  <a:pt x="59922" y="576550"/>
                </a:cubicBezTo>
                <a:cubicBezTo>
                  <a:pt x="59295" y="586266"/>
                  <a:pt x="55413" y="595748"/>
                  <a:pt x="50685" y="604259"/>
                </a:cubicBezTo>
                <a:cubicBezTo>
                  <a:pt x="39903" y="623666"/>
                  <a:pt x="13740" y="659677"/>
                  <a:pt x="13740" y="659677"/>
                </a:cubicBezTo>
                <a:cubicBezTo>
                  <a:pt x="19895" y="745848"/>
                  <a:pt x="0" y="766957"/>
                  <a:pt x="41449" y="816695"/>
                </a:cubicBezTo>
                <a:cubicBezTo>
                  <a:pt x="54244" y="832048"/>
                  <a:pt x="77635" y="854329"/>
                  <a:pt x="96867" y="862877"/>
                </a:cubicBezTo>
                <a:cubicBezTo>
                  <a:pt x="114661" y="870785"/>
                  <a:pt x="152285" y="881350"/>
                  <a:pt x="152285" y="881350"/>
                </a:cubicBezTo>
                <a:cubicBezTo>
                  <a:pt x="214686" y="860548"/>
                  <a:pt x="147046" y="889397"/>
                  <a:pt x="198467" y="844404"/>
                </a:cubicBezTo>
                <a:cubicBezTo>
                  <a:pt x="215175" y="829784"/>
                  <a:pt x="235412" y="819774"/>
                  <a:pt x="253885" y="807459"/>
                </a:cubicBezTo>
                <a:cubicBezTo>
                  <a:pt x="289696" y="783585"/>
                  <a:pt x="271062" y="792497"/>
                  <a:pt x="309303" y="779750"/>
                </a:cubicBezTo>
                <a:cubicBezTo>
                  <a:pt x="354506" y="749614"/>
                  <a:pt x="341836" y="748429"/>
                  <a:pt x="420140" y="779750"/>
                </a:cubicBezTo>
                <a:cubicBezTo>
                  <a:pt x="440753" y="787995"/>
                  <a:pt x="453788" y="812341"/>
                  <a:pt x="475558" y="816695"/>
                </a:cubicBezTo>
                <a:lnTo>
                  <a:pt x="567922" y="835168"/>
                </a:lnTo>
                <a:cubicBezTo>
                  <a:pt x="583316" y="838247"/>
                  <a:pt x="598526" y="842457"/>
                  <a:pt x="614103" y="844404"/>
                </a:cubicBezTo>
                <a:lnTo>
                  <a:pt x="687994" y="853640"/>
                </a:lnTo>
                <a:cubicBezTo>
                  <a:pt x="776156" y="875682"/>
                  <a:pt x="771298" y="878241"/>
                  <a:pt x="918903" y="853640"/>
                </a:cubicBezTo>
                <a:cubicBezTo>
                  <a:pt x="939330" y="850235"/>
                  <a:pt x="952226" y="809474"/>
                  <a:pt x="965085" y="798222"/>
                </a:cubicBezTo>
                <a:cubicBezTo>
                  <a:pt x="981793" y="783602"/>
                  <a:pt x="1002030" y="773592"/>
                  <a:pt x="1020503" y="761277"/>
                </a:cubicBezTo>
                <a:cubicBezTo>
                  <a:pt x="1029739" y="755119"/>
                  <a:pt x="1037681" y="746314"/>
                  <a:pt x="1048212" y="742804"/>
                </a:cubicBezTo>
                <a:lnTo>
                  <a:pt x="1103631" y="724331"/>
                </a:lnTo>
                <a:cubicBezTo>
                  <a:pt x="1162128" y="727410"/>
                  <a:pt x="1220746" y="728703"/>
                  <a:pt x="1279122" y="733568"/>
                </a:cubicBezTo>
                <a:cubicBezTo>
                  <a:pt x="1301403" y="735425"/>
                  <a:pt x="1339465" y="746977"/>
                  <a:pt x="1362249" y="752040"/>
                </a:cubicBezTo>
                <a:cubicBezTo>
                  <a:pt x="1377574" y="755446"/>
                  <a:pt x="1393285" y="757146"/>
                  <a:pt x="1408431" y="761277"/>
                </a:cubicBezTo>
                <a:cubicBezTo>
                  <a:pt x="1550782" y="800101"/>
                  <a:pt x="1404092" y="759349"/>
                  <a:pt x="1491558" y="798222"/>
                </a:cubicBezTo>
                <a:cubicBezTo>
                  <a:pt x="1509352" y="806130"/>
                  <a:pt x="1546976" y="816695"/>
                  <a:pt x="1546976" y="816695"/>
                </a:cubicBezTo>
                <a:cubicBezTo>
                  <a:pt x="1568379" y="830964"/>
                  <a:pt x="1591191" y="855607"/>
                  <a:pt x="1620867" y="825931"/>
                </a:cubicBezTo>
                <a:cubicBezTo>
                  <a:pt x="1627751" y="819047"/>
                  <a:pt x="1613743" y="807726"/>
                  <a:pt x="1611631" y="798222"/>
                </a:cubicBezTo>
                <a:cubicBezTo>
                  <a:pt x="1608106" y="782362"/>
                  <a:pt x="1601649" y="725672"/>
                  <a:pt x="1593158" y="705859"/>
                </a:cubicBezTo>
                <a:cubicBezTo>
                  <a:pt x="1588785" y="695656"/>
                  <a:pt x="1580843" y="687386"/>
                  <a:pt x="1574685" y="678150"/>
                </a:cubicBezTo>
                <a:cubicBezTo>
                  <a:pt x="1568334" y="646394"/>
                  <a:pt x="1564911" y="625468"/>
                  <a:pt x="1556212" y="595022"/>
                </a:cubicBezTo>
                <a:cubicBezTo>
                  <a:pt x="1553537" y="585661"/>
                  <a:pt x="1551330" y="576021"/>
                  <a:pt x="1546976" y="567313"/>
                </a:cubicBezTo>
                <a:cubicBezTo>
                  <a:pt x="1542012" y="557384"/>
                  <a:pt x="1534661" y="548840"/>
                  <a:pt x="1528503" y="539604"/>
                </a:cubicBezTo>
                <a:cubicBezTo>
                  <a:pt x="1534449" y="456371"/>
                  <a:pt x="1528492" y="434963"/>
                  <a:pt x="1546976" y="373350"/>
                </a:cubicBezTo>
                <a:cubicBezTo>
                  <a:pt x="1552571" y="354699"/>
                  <a:pt x="1559291" y="336404"/>
                  <a:pt x="1565449" y="317931"/>
                </a:cubicBezTo>
                <a:lnTo>
                  <a:pt x="1574685" y="290222"/>
                </a:lnTo>
                <a:cubicBezTo>
                  <a:pt x="1571606" y="274828"/>
                  <a:pt x="1575087" y="256432"/>
                  <a:pt x="1565449" y="244040"/>
                </a:cubicBezTo>
                <a:cubicBezTo>
                  <a:pt x="1538905" y="209912"/>
                  <a:pt x="1509020" y="206842"/>
                  <a:pt x="1473085" y="197859"/>
                </a:cubicBezTo>
                <a:cubicBezTo>
                  <a:pt x="1422539" y="164161"/>
                  <a:pt x="1465628" y="187131"/>
                  <a:pt x="1380722" y="170150"/>
                </a:cubicBezTo>
                <a:cubicBezTo>
                  <a:pt x="1371175" y="168241"/>
                  <a:pt x="1362682" y="162051"/>
                  <a:pt x="1353012" y="160913"/>
                </a:cubicBezTo>
                <a:cubicBezTo>
                  <a:pt x="1310095" y="155864"/>
                  <a:pt x="1266806" y="154756"/>
                  <a:pt x="1223703" y="151677"/>
                </a:cubicBezTo>
                <a:cubicBezTo>
                  <a:pt x="1208309" y="148598"/>
                  <a:pt x="1193113" y="144274"/>
                  <a:pt x="1177522" y="142440"/>
                </a:cubicBezTo>
                <a:cubicBezTo>
                  <a:pt x="1103202" y="133696"/>
                  <a:pt x="966224" y="127623"/>
                  <a:pt x="900431" y="123968"/>
                </a:cubicBezTo>
                <a:cubicBezTo>
                  <a:pt x="844601" y="110010"/>
                  <a:pt x="875518" y="118743"/>
                  <a:pt x="808067" y="96259"/>
                </a:cubicBezTo>
                <a:cubicBezTo>
                  <a:pt x="798831" y="93180"/>
                  <a:pt x="788459" y="92423"/>
                  <a:pt x="780358" y="87022"/>
                </a:cubicBezTo>
                <a:lnTo>
                  <a:pt x="724940" y="50077"/>
                </a:lnTo>
                <a:cubicBezTo>
                  <a:pt x="718782" y="40841"/>
                  <a:pt x="715880" y="28251"/>
                  <a:pt x="706467" y="22368"/>
                </a:cubicBezTo>
                <a:cubicBezTo>
                  <a:pt x="670679" y="0"/>
                  <a:pt x="674140" y="13131"/>
                  <a:pt x="651049" y="13131"/>
                </a:cubicBezTo>
                <a:close/>
              </a:path>
            </a:pathLst>
          </a:custGeom>
          <a:solidFill>
            <a:srgbClr val="9954CC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6299200" y="1727200"/>
            <a:ext cx="1847273" cy="1340562"/>
          </a:xfrm>
          <a:custGeom>
            <a:avLst/>
            <a:gdLst>
              <a:gd name="connsiteX0" fmla="*/ 0 w 1847273"/>
              <a:gd name="connsiteY0" fmla="*/ 110836 h 1340562"/>
              <a:gd name="connsiteX1" fmla="*/ 9236 w 1847273"/>
              <a:gd name="connsiteY1" fmla="*/ 138545 h 1340562"/>
              <a:gd name="connsiteX2" fmla="*/ 27709 w 1847273"/>
              <a:gd name="connsiteY2" fmla="*/ 175491 h 1340562"/>
              <a:gd name="connsiteX3" fmla="*/ 55418 w 1847273"/>
              <a:gd name="connsiteY3" fmla="*/ 295564 h 1340562"/>
              <a:gd name="connsiteX4" fmla="*/ 64655 w 1847273"/>
              <a:gd name="connsiteY4" fmla="*/ 323273 h 1340562"/>
              <a:gd name="connsiteX5" fmla="*/ 55418 w 1847273"/>
              <a:gd name="connsiteY5" fmla="*/ 535709 h 1340562"/>
              <a:gd name="connsiteX6" fmla="*/ 46182 w 1847273"/>
              <a:gd name="connsiteY6" fmla="*/ 581891 h 1340562"/>
              <a:gd name="connsiteX7" fmla="*/ 27709 w 1847273"/>
              <a:gd name="connsiteY7" fmla="*/ 637309 h 1340562"/>
              <a:gd name="connsiteX8" fmla="*/ 18473 w 1847273"/>
              <a:gd name="connsiteY8" fmla="*/ 738909 h 1340562"/>
              <a:gd name="connsiteX9" fmla="*/ 9236 w 1847273"/>
              <a:gd name="connsiteY9" fmla="*/ 785091 h 1340562"/>
              <a:gd name="connsiteX10" fmla="*/ 36945 w 1847273"/>
              <a:gd name="connsiteY10" fmla="*/ 812800 h 1340562"/>
              <a:gd name="connsiteX11" fmla="*/ 92364 w 1847273"/>
              <a:gd name="connsiteY11" fmla="*/ 840509 h 1340562"/>
              <a:gd name="connsiteX12" fmla="*/ 147782 w 1847273"/>
              <a:gd name="connsiteY12" fmla="*/ 877455 h 1340562"/>
              <a:gd name="connsiteX13" fmla="*/ 175491 w 1847273"/>
              <a:gd name="connsiteY13" fmla="*/ 905164 h 1340562"/>
              <a:gd name="connsiteX14" fmla="*/ 249382 w 1847273"/>
              <a:gd name="connsiteY14" fmla="*/ 960582 h 1340562"/>
              <a:gd name="connsiteX15" fmla="*/ 277091 w 1847273"/>
              <a:gd name="connsiteY15" fmla="*/ 997527 h 1340562"/>
              <a:gd name="connsiteX16" fmla="*/ 304800 w 1847273"/>
              <a:gd name="connsiteY16" fmla="*/ 1006764 h 1340562"/>
              <a:gd name="connsiteX17" fmla="*/ 332509 w 1847273"/>
              <a:gd name="connsiteY17" fmla="*/ 1025236 h 1340562"/>
              <a:gd name="connsiteX18" fmla="*/ 415636 w 1847273"/>
              <a:gd name="connsiteY18" fmla="*/ 1089891 h 1340562"/>
              <a:gd name="connsiteX19" fmla="*/ 443345 w 1847273"/>
              <a:gd name="connsiteY19" fmla="*/ 1108364 h 1340562"/>
              <a:gd name="connsiteX20" fmla="*/ 526473 w 1847273"/>
              <a:gd name="connsiteY20" fmla="*/ 1173018 h 1340562"/>
              <a:gd name="connsiteX21" fmla="*/ 581891 w 1847273"/>
              <a:gd name="connsiteY21" fmla="*/ 1191491 h 1340562"/>
              <a:gd name="connsiteX22" fmla="*/ 665018 w 1847273"/>
              <a:gd name="connsiteY22" fmla="*/ 1256145 h 1340562"/>
              <a:gd name="connsiteX23" fmla="*/ 692727 w 1847273"/>
              <a:gd name="connsiteY23" fmla="*/ 1265382 h 1340562"/>
              <a:gd name="connsiteX24" fmla="*/ 720436 w 1847273"/>
              <a:gd name="connsiteY24" fmla="*/ 1283855 h 1340562"/>
              <a:gd name="connsiteX25" fmla="*/ 785091 w 1847273"/>
              <a:gd name="connsiteY25" fmla="*/ 1302327 h 1340562"/>
              <a:gd name="connsiteX26" fmla="*/ 812800 w 1847273"/>
              <a:gd name="connsiteY26" fmla="*/ 1320800 h 1340562"/>
              <a:gd name="connsiteX27" fmla="*/ 960582 w 1847273"/>
              <a:gd name="connsiteY27" fmla="*/ 1339273 h 1340562"/>
              <a:gd name="connsiteX28" fmla="*/ 1191491 w 1847273"/>
              <a:gd name="connsiteY28" fmla="*/ 1330036 h 1340562"/>
              <a:gd name="connsiteX29" fmla="*/ 1256145 w 1847273"/>
              <a:gd name="connsiteY29" fmla="*/ 1274618 h 1340562"/>
              <a:gd name="connsiteX30" fmla="*/ 1366982 w 1847273"/>
              <a:gd name="connsiteY30" fmla="*/ 1246909 h 1340562"/>
              <a:gd name="connsiteX31" fmla="*/ 1422400 w 1847273"/>
              <a:gd name="connsiteY31" fmla="*/ 1228436 h 1340562"/>
              <a:gd name="connsiteX32" fmla="*/ 1450109 w 1847273"/>
              <a:gd name="connsiteY32" fmla="*/ 1219200 h 1340562"/>
              <a:gd name="connsiteX33" fmla="*/ 1487055 w 1847273"/>
              <a:gd name="connsiteY33" fmla="*/ 1209964 h 1340562"/>
              <a:gd name="connsiteX34" fmla="*/ 1514764 w 1847273"/>
              <a:gd name="connsiteY34" fmla="*/ 1191491 h 1340562"/>
              <a:gd name="connsiteX35" fmla="*/ 1597891 w 1847273"/>
              <a:gd name="connsiteY35" fmla="*/ 1173018 h 1340562"/>
              <a:gd name="connsiteX36" fmla="*/ 1616364 w 1847273"/>
              <a:gd name="connsiteY36" fmla="*/ 1145309 h 1340562"/>
              <a:gd name="connsiteX37" fmla="*/ 1644073 w 1847273"/>
              <a:gd name="connsiteY37" fmla="*/ 1126836 h 1340562"/>
              <a:gd name="connsiteX38" fmla="*/ 1662545 w 1847273"/>
              <a:gd name="connsiteY38" fmla="*/ 1089891 h 1340562"/>
              <a:gd name="connsiteX39" fmla="*/ 1699491 w 1847273"/>
              <a:gd name="connsiteY39" fmla="*/ 1034473 h 1340562"/>
              <a:gd name="connsiteX40" fmla="*/ 1708727 w 1847273"/>
              <a:gd name="connsiteY40" fmla="*/ 997527 h 1340562"/>
              <a:gd name="connsiteX41" fmla="*/ 1736436 w 1847273"/>
              <a:gd name="connsiteY41" fmla="*/ 979055 h 1340562"/>
              <a:gd name="connsiteX42" fmla="*/ 1782618 w 1847273"/>
              <a:gd name="connsiteY42" fmla="*/ 932873 h 1340562"/>
              <a:gd name="connsiteX43" fmla="*/ 1819564 w 1847273"/>
              <a:gd name="connsiteY43" fmla="*/ 877455 h 1340562"/>
              <a:gd name="connsiteX44" fmla="*/ 1847273 w 1847273"/>
              <a:gd name="connsiteY44" fmla="*/ 785091 h 1340562"/>
              <a:gd name="connsiteX45" fmla="*/ 1838036 w 1847273"/>
              <a:gd name="connsiteY45" fmla="*/ 692727 h 1340562"/>
              <a:gd name="connsiteX46" fmla="*/ 1810327 w 1847273"/>
              <a:gd name="connsiteY46" fmla="*/ 655782 h 1340562"/>
              <a:gd name="connsiteX47" fmla="*/ 1773382 w 1847273"/>
              <a:gd name="connsiteY47" fmla="*/ 609600 h 1340562"/>
              <a:gd name="connsiteX48" fmla="*/ 1736436 w 1847273"/>
              <a:gd name="connsiteY48" fmla="*/ 554182 h 1340562"/>
              <a:gd name="connsiteX49" fmla="*/ 1717964 w 1847273"/>
              <a:gd name="connsiteY49" fmla="*/ 526473 h 1340562"/>
              <a:gd name="connsiteX50" fmla="*/ 1690255 w 1847273"/>
              <a:gd name="connsiteY50" fmla="*/ 517236 h 1340562"/>
              <a:gd name="connsiteX51" fmla="*/ 1671782 w 1847273"/>
              <a:gd name="connsiteY51" fmla="*/ 489527 h 1340562"/>
              <a:gd name="connsiteX52" fmla="*/ 1644073 w 1847273"/>
              <a:gd name="connsiteY52" fmla="*/ 471055 h 1340562"/>
              <a:gd name="connsiteX53" fmla="*/ 1607127 w 1847273"/>
              <a:gd name="connsiteY53" fmla="*/ 443345 h 1340562"/>
              <a:gd name="connsiteX54" fmla="*/ 1579418 w 1847273"/>
              <a:gd name="connsiteY54" fmla="*/ 434109 h 1340562"/>
              <a:gd name="connsiteX55" fmla="*/ 1542473 w 1847273"/>
              <a:gd name="connsiteY55" fmla="*/ 415636 h 1340562"/>
              <a:gd name="connsiteX56" fmla="*/ 1487055 w 1847273"/>
              <a:gd name="connsiteY56" fmla="*/ 378691 h 1340562"/>
              <a:gd name="connsiteX57" fmla="*/ 1431636 w 1847273"/>
              <a:gd name="connsiteY57" fmla="*/ 360218 h 1340562"/>
              <a:gd name="connsiteX58" fmla="*/ 1403927 w 1847273"/>
              <a:gd name="connsiteY58" fmla="*/ 350982 h 1340562"/>
              <a:gd name="connsiteX59" fmla="*/ 1366982 w 1847273"/>
              <a:gd name="connsiteY59" fmla="*/ 341745 h 1340562"/>
              <a:gd name="connsiteX60" fmla="*/ 1302327 w 1847273"/>
              <a:gd name="connsiteY60" fmla="*/ 304800 h 1340562"/>
              <a:gd name="connsiteX61" fmla="*/ 1274618 w 1847273"/>
              <a:gd name="connsiteY61" fmla="*/ 295564 h 1340562"/>
              <a:gd name="connsiteX62" fmla="*/ 1246909 w 1847273"/>
              <a:gd name="connsiteY62" fmla="*/ 277091 h 1340562"/>
              <a:gd name="connsiteX63" fmla="*/ 1209964 w 1847273"/>
              <a:gd name="connsiteY63" fmla="*/ 249382 h 1340562"/>
              <a:gd name="connsiteX64" fmla="*/ 1182255 w 1847273"/>
              <a:gd name="connsiteY64" fmla="*/ 240145 h 1340562"/>
              <a:gd name="connsiteX65" fmla="*/ 1154545 w 1847273"/>
              <a:gd name="connsiteY65" fmla="*/ 221673 h 1340562"/>
              <a:gd name="connsiteX66" fmla="*/ 1099127 w 1847273"/>
              <a:gd name="connsiteY66" fmla="*/ 203200 h 1340562"/>
              <a:gd name="connsiteX67" fmla="*/ 1071418 w 1847273"/>
              <a:gd name="connsiteY67" fmla="*/ 193964 h 1340562"/>
              <a:gd name="connsiteX68" fmla="*/ 498764 w 1847273"/>
              <a:gd name="connsiteY68" fmla="*/ 193964 h 1340562"/>
              <a:gd name="connsiteX69" fmla="*/ 406400 w 1847273"/>
              <a:gd name="connsiteY69" fmla="*/ 175491 h 1340562"/>
              <a:gd name="connsiteX70" fmla="*/ 369455 w 1847273"/>
              <a:gd name="connsiteY70" fmla="*/ 147782 h 1340562"/>
              <a:gd name="connsiteX71" fmla="*/ 314036 w 1847273"/>
              <a:gd name="connsiteY71" fmla="*/ 110836 h 1340562"/>
              <a:gd name="connsiteX72" fmla="*/ 295564 w 1847273"/>
              <a:gd name="connsiteY72" fmla="*/ 83127 h 1340562"/>
              <a:gd name="connsiteX73" fmla="*/ 267855 w 1847273"/>
              <a:gd name="connsiteY73" fmla="*/ 55418 h 1340562"/>
              <a:gd name="connsiteX74" fmla="*/ 203200 w 1847273"/>
              <a:gd name="connsiteY74" fmla="*/ 18473 h 1340562"/>
              <a:gd name="connsiteX75" fmla="*/ 147782 w 1847273"/>
              <a:gd name="connsiteY75" fmla="*/ 0 h 1340562"/>
              <a:gd name="connsiteX76" fmla="*/ 46182 w 1847273"/>
              <a:gd name="connsiteY76" fmla="*/ 27709 h 1340562"/>
              <a:gd name="connsiteX77" fmla="*/ 18473 w 1847273"/>
              <a:gd name="connsiteY77" fmla="*/ 46182 h 1340562"/>
              <a:gd name="connsiteX78" fmla="*/ 18473 w 1847273"/>
              <a:gd name="connsiteY78" fmla="*/ 55418 h 134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847273" h="1340562">
                <a:moveTo>
                  <a:pt x="0" y="110836"/>
                </a:moveTo>
                <a:cubicBezTo>
                  <a:pt x="3079" y="120072"/>
                  <a:pt x="5401" y="129596"/>
                  <a:pt x="9236" y="138545"/>
                </a:cubicBezTo>
                <a:cubicBezTo>
                  <a:pt x="14660" y="151201"/>
                  <a:pt x="23355" y="162429"/>
                  <a:pt x="27709" y="175491"/>
                </a:cubicBezTo>
                <a:cubicBezTo>
                  <a:pt x="50704" y="244476"/>
                  <a:pt x="40761" y="236937"/>
                  <a:pt x="55418" y="295564"/>
                </a:cubicBezTo>
                <a:cubicBezTo>
                  <a:pt x="57779" y="305009"/>
                  <a:pt x="61576" y="314037"/>
                  <a:pt x="64655" y="323273"/>
                </a:cubicBezTo>
                <a:cubicBezTo>
                  <a:pt x="61576" y="394085"/>
                  <a:pt x="60468" y="465010"/>
                  <a:pt x="55418" y="535709"/>
                </a:cubicBezTo>
                <a:cubicBezTo>
                  <a:pt x="54299" y="551368"/>
                  <a:pt x="50313" y="566745"/>
                  <a:pt x="46182" y="581891"/>
                </a:cubicBezTo>
                <a:cubicBezTo>
                  <a:pt x="41059" y="600677"/>
                  <a:pt x="27709" y="637309"/>
                  <a:pt x="27709" y="637309"/>
                </a:cubicBezTo>
                <a:cubicBezTo>
                  <a:pt x="24630" y="671176"/>
                  <a:pt x="22691" y="705165"/>
                  <a:pt x="18473" y="738909"/>
                </a:cubicBezTo>
                <a:cubicBezTo>
                  <a:pt x="16526" y="754487"/>
                  <a:pt x="5429" y="769861"/>
                  <a:pt x="9236" y="785091"/>
                </a:cubicBezTo>
                <a:cubicBezTo>
                  <a:pt x="12404" y="797763"/>
                  <a:pt x="26910" y="804438"/>
                  <a:pt x="36945" y="812800"/>
                </a:cubicBezTo>
                <a:cubicBezTo>
                  <a:pt x="60819" y="832695"/>
                  <a:pt x="64593" y="831252"/>
                  <a:pt x="92364" y="840509"/>
                </a:cubicBezTo>
                <a:cubicBezTo>
                  <a:pt x="180758" y="928903"/>
                  <a:pt x="67580" y="823986"/>
                  <a:pt x="147782" y="877455"/>
                </a:cubicBezTo>
                <a:cubicBezTo>
                  <a:pt x="158650" y="884701"/>
                  <a:pt x="165381" y="896893"/>
                  <a:pt x="175491" y="905164"/>
                </a:cubicBezTo>
                <a:cubicBezTo>
                  <a:pt x="199320" y="924660"/>
                  <a:pt x="230909" y="935952"/>
                  <a:pt x="249382" y="960582"/>
                </a:cubicBezTo>
                <a:cubicBezTo>
                  <a:pt x="258618" y="972897"/>
                  <a:pt x="265265" y="987672"/>
                  <a:pt x="277091" y="997527"/>
                </a:cubicBezTo>
                <a:cubicBezTo>
                  <a:pt x="284570" y="1003760"/>
                  <a:pt x="296092" y="1002410"/>
                  <a:pt x="304800" y="1006764"/>
                </a:cubicBezTo>
                <a:cubicBezTo>
                  <a:pt x="314729" y="1011728"/>
                  <a:pt x="323981" y="1018130"/>
                  <a:pt x="332509" y="1025236"/>
                </a:cubicBezTo>
                <a:cubicBezTo>
                  <a:pt x="419334" y="1097589"/>
                  <a:pt x="275554" y="996501"/>
                  <a:pt x="415636" y="1089891"/>
                </a:cubicBezTo>
                <a:cubicBezTo>
                  <a:pt x="424872" y="1096049"/>
                  <a:pt x="435495" y="1100515"/>
                  <a:pt x="443345" y="1108364"/>
                </a:cubicBezTo>
                <a:cubicBezTo>
                  <a:pt x="467253" y="1132271"/>
                  <a:pt x="493331" y="1161970"/>
                  <a:pt x="526473" y="1173018"/>
                </a:cubicBezTo>
                <a:lnTo>
                  <a:pt x="581891" y="1191491"/>
                </a:lnTo>
                <a:cubicBezTo>
                  <a:pt x="605800" y="1215400"/>
                  <a:pt x="631873" y="1245096"/>
                  <a:pt x="665018" y="1256145"/>
                </a:cubicBezTo>
                <a:cubicBezTo>
                  <a:pt x="674254" y="1259224"/>
                  <a:pt x="684019" y="1261028"/>
                  <a:pt x="692727" y="1265382"/>
                </a:cubicBezTo>
                <a:cubicBezTo>
                  <a:pt x="702656" y="1270347"/>
                  <a:pt x="710507" y="1278891"/>
                  <a:pt x="720436" y="1283855"/>
                </a:cubicBezTo>
                <a:cubicBezTo>
                  <a:pt x="733686" y="1290480"/>
                  <a:pt x="773254" y="1299368"/>
                  <a:pt x="785091" y="1302327"/>
                </a:cubicBezTo>
                <a:cubicBezTo>
                  <a:pt x="794327" y="1308485"/>
                  <a:pt x="802597" y="1316427"/>
                  <a:pt x="812800" y="1320800"/>
                </a:cubicBezTo>
                <a:cubicBezTo>
                  <a:pt x="847997" y="1335884"/>
                  <a:pt x="947245" y="1338162"/>
                  <a:pt x="960582" y="1339273"/>
                </a:cubicBezTo>
                <a:cubicBezTo>
                  <a:pt x="1037552" y="1336194"/>
                  <a:pt x="1115182" y="1340562"/>
                  <a:pt x="1191491" y="1330036"/>
                </a:cubicBezTo>
                <a:cubicBezTo>
                  <a:pt x="1217828" y="1326403"/>
                  <a:pt x="1235419" y="1286132"/>
                  <a:pt x="1256145" y="1274618"/>
                </a:cubicBezTo>
                <a:cubicBezTo>
                  <a:pt x="1297268" y="1251772"/>
                  <a:pt x="1323192" y="1257856"/>
                  <a:pt x="1366982" y="1246909"/>
                </a:cubicBezTo>
                <a:cubicBezTo>
                  <a:pt x="1385873" y="1242186"/>
                  <a:pt x="1403927" y="1234594"/>
                  <a:pt x="1422400" y="1228436"/>
                </a:cubicBezTo>
                <a:cubicBezTo>
                  <a:pt x="1431636" y="1225357"/>
                  <a:pt x="1440664" y="1221561"/>
                  <a:pt x="1450109" y="1219200"/>
                </a:cubicBezTo>
                <a:lnTo>
                  <a:pt x="1487055" y="1209964"/>
                </a:lnTo>
                <a:cubicBezTo>
                  <a:pt x="1496291" y="1203806"/>
                  <a:pt x="1504835" y="1196455"/>
                  <a:pt x="1514764" y="1191491"/>
                </a:cubicBezTo>
                <a:cubicBezTo>
                  <a:pt x="1537499" y="1180123"/>
                  <a:pt x="1576612" y="1176565"/>
                  <a:pt x="1597891" y="1173018"/>
                </a:cubicBezTo>
                <a:cubicBezTo>
                  <a:pt x="1604049" y="1163782"/>
                  <a:pt x="1608515" y="1153158"/>
                  <a:pt x="1616364" y="1145309"/>
                </a:cubicBezTo>
                <a:cubicBezTo>
                  <a:pt x="1624213" y="1137460"/>
                  <a:pt x="1636967" y="1135364"/>
                  <a:pt x="1644073" y="1126836"/>
                </a:cubicBezTo>
                <a:cubicBezTo>
                  <a:pt x="1652887" y="1116259"/>
                  <a:pt x="1655461" y="1101697"/>
                  <a:pt x="1662545" y="1089891"/>
                </a:cubicBezTo>
                <a:cubicBezTo>
                  <a:pt x="1673968" y="1070853"/>
                  <a:pt x="1699491" y="1034473"/>
                  <a:pt x="1699491" y="1034473"/>
                </a:cubicBezTo>
                <a:cubicBezTo>
                  <a:pt x="1702570" y="1022158"/>
                  <a:pt x="1701686" y="1008089"/>
                  <a:pt x="1708727" y="997527"/>
                </a:cubicBezTo>
                <a:cubicBezTo>
                  <a:pt x="1714884" y="988291"/>
                  <a:pt x="1728587" y="986904"/>
                  <a:pt x="1736436" y="979055"/>
                </a:cubicBezTo>
                <a:cubicBezTo>
                  <a:pt x="1798011" y="917480"/>
                  <a:pt x="1708729" y="982131"/>
                  <a:pt x="1782618" y="932873"/>
                </a:cubicBezTo>
                <a:cubicBezTo>
                  <a:pt x="1794933" y="914400"/>
                  <a:pt x="1812544" y="898517"/>
                  <a:pt x="1819564" y="877455"/>
                </a:cubicBezTo>
                <a:cubicBezTo>
                  <a:pt x="1842050" y="809993"/>
                  <a:pt x="1833313" y="840927"/>
                  <a:pt x="1847273" y="785091"/>
                </a:cubicBezTo>
                <a:cubicBezTo>
                  <a:pt x="1844194" y="754303"/>
                  <a:pt x="1846536" y="722478"/>
                  <a:pt x="1838036" y="692727"/>
                </a:cubicBezTo>
                <a:cubicBezTo>
                  <a:pt x="1833807" y="677926"/>
                  <a:pt x="1817964" y="669148"/>
                  <a:pt x="1810327" y="655782"/>
                </a:cubicBezTo>
                <a:cubicBezTo>
                  <a:pt x="1782872" y="607736"/>
                  <a:pt x="1825962" y="644654"/>
                  <a:pt x="1773382" y="609600"/>
                </a:cubicBezTo>
                <a:lnTo>
                  <a:pt x="1736436" y="554182"/>
                </a:lnTo>
                <a:cubicBezTo>
                  <a:pt x="1730279" y="544946"/>
                  <a:pt x="1728495" y="529984"/>
                  <a:pt x="1717964" y="526473"/>
                </a:cubicBezTo>
                <a:lnTo>
                  <a:pt x="1690255" y="517236"/>
                </a:lnTo>
                <a:cubicBezTo>
                  <a:pt x="1684097" y="508000"/>
                  <a:pt x="1679632" y="497376"/>
                  <a:pt x="1671782" y="489527"/>
                </a:cubicBezTo>
                <a:cubicBezTo>
                  <a:pt x="1663933" y="481678"/>
                  <a:pt x="1653106" y="477507"/>
                  <a:pt x="1644073" y="471055"/>
                </a:cubicBezTo>
                <a:cubicBezTo>
                  <a:pt x="1631546" y="462107"/>
                  <a:pt x="1620493" y="450983"/>
                  <a:pt x="1607127" y="443345"/>
                </a:cubicBezTo>
                <a:cubicBezTo>
                  <a:pt x="1598674" y="438515"/>
                  <a:pt x="1588367" y="437944"/>
                  <a:pt x="1579418" y="434109"/>
                </a:cubicBezTo>
                <a:cubicBezTo>
                  <a:pt x="1566763" y="428685"/>
                  <a:pt x="1554280" y="422720"/>
                  <a:pt x="1542473" y="415636"/>
                </a:cubicBezTo>
                <a:cubicBezTo>
                  <a:pt x="1523436" y="404213"/>
                  <a:pt x="1508117" y="385712"/>
                  <a:pt x="1487055" y="378691"/>
                </a:cubicBezTo>
                <a:lnTo>
                  <a:pt x="1431636" y="360218"/>
                </a:lnTo>
                <a:cubicBezTo>
                  <a:pt x="1422400" y="357139"/>
                  <a:pt x="1413372" y="353343"/>
                  <a:pt x="1403927" y="350982"/>
                </a:cubicBezTo>
                <a:cubicBezTo>
                  <a:pt x="1391612" y="347903"/>
                  <a:pt x="1378868" y="346202"/>
                  <a:pt x="1366982" y="341745"/>
                </a:cubicBezTo>
                <a:cubicBezTo>
                  <a:pt x="1302197" y="317451"/>
                  <a:pt x="1355932" y="331603"/>
                  <a:pt x="1302327" y="304800"/>
                </a:cubicBezTo>
                <a:cubicBezTo>
                  <a:pt x="1293619" y="300446"/>
                  <a:pt x="1283854" y="298643"/>
                  <a:pt x="1274618" y="295564"/>
                </a:cubicBezTo>
                <a:cubicBezTo>
                  <a:pt x="1265382" y="289406"/>
                  <a:pt x="1255942" y="283543"/>
                  <a:pt x="1246909" y="277091"/>
                </a:cubicBezTo>
                <a:cubicBezTo>
                  <a:pt x="1234383" y="268143"/>
                  <a:pt x="1223329" y="257020"/>
                  <a:pt x="1209964" y="249382"/>
                </a:cubicBezTo>
                <a:cubicBezTo>
                  <a:pt x="1201511" y="244551"/>
                  <a:pt x="1190963" y="244499"/>
                  <a:pt x="1182255" y="240145"/>
                </a:cubicBezTo>
                <a:cubicBezTo>
                  <a:pt x="1172326" y="235181"/>
                  <a:pt x="1164689" y="226181"/>
                  <a:pt x="1154545" y="221673"/>
                </a:cubicBezTo>
                <a:cubicBezTo>
                  <a:pt x="1136751" y="213765"/>
                  <a:pt x="1117600" y="209358"/>
                  <a:pt x="1099127" y="203200"/>
                </a:cubicBezTo>
                <a:lnTo>
                  <a:pt x="1071418" y="193964"/>
                </a:lnTo>
                <a:cubicBezTo>
                  <a:pt x="829518" y="202923"/>
                  <a:pt x="755882" y="211105"/>
                  <a:pt x="498764" y="193964"/>
                </a:cubicBezTo>
                <a:cubicBezTo>
                  <a:pt x="467436" y="191875"/>
                  <a:pt x="406400" y="175491"/>
                  <a:pt x="406400" y="175491"/>
                </a:cubicBezTo>
                <a:cubicBezTo>
                  <a:pt x="394085" y="166255"/>
                  <a:pt x="382066" y="156610"/>
                  <a:pt x="369455" y="147782"/>
                </a:cubicBezTo>
                <a:cubicBezTo>
                  <a:pt x="351267" y="135050"/>
                  <a:pt x="314036" y="110836"/>
                  <a:pt x="314036" y="110836"/>
                </a:cubicBezTo>
                <a:cubicBezTo>
                  <a:pt x="307879" y="101600"/>
                  <a:pt x="302670" y="91655"/>
                  <a:pt x="295564" y="83127"/>
                </a:cubicBezTo>
                <a:cubicBezTo>
                  <a:pt x="287202" y="73092"/>
                  <a:pt x="277890" y="63780"/>
                  <a:pt x="267855" y="55418"/>
                </a:cubicBezTo>
                <a:cubicBezTo>
                  <a:pt x="252474" y="42600"/>
                  <a:pt x="220574" y="25422"/>
                  <a:pt x="203200" y="18473"/>
                </a:cubicBezTo>
                <a:cubicBezTo>
                  <a:pt x="185121" y="11241"/>
                  <a:pt x="147782" y="0"/>
                  <a:pt x="147782" y="0"/>
                </a:cubicBezTo>
                <a:cubicBezTo>
                  <a:pt x="84363" y="9059"/>
                  <a:pt x="93197" y="843"/>
                  <a:pt x="46182" y="27709"/>
                </a:cubicBezTo>
                <a:cubicBezTo>
                  <a:pt x="36544" y="33217"/>
                  <a:pt x="18473" y="46182"/>
                  <a:pt x="18473" y="46182"/>
                </a:cubicBezTo>
                <a:lnTo>
                  <a:pt x="18473" y="55418"/>
                </a:lnTo>
              </a:path>
            </a:pathLst>
          </a:custGeom>
          <a:solidFill>
            <a:srgbClr val="9954CC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4948525" y="1928003"/>
            <a:ext cx="939657" cy="916797"/>
          </a:xfrm>
          <a:custGeom>
            <a:avLst/>
            <a:gdLst>
              <a:gd name="connsiteX0" fmla="*/ 935039 w 939657"/>
              <a:gd name="connsiteY0" fmla="*/ 85524 h 916797"/>
              <a:gd name="connsiteX1" fmla="*/ 916566 w 939657"/>
              <a:gd name="connsiteY1" fmla="*/ 113233 h 916797"/>
              <a:gd name="connsiteX2" fmla="*/ 861148 w 939657"/>
              <a:gd name="connsiteY2" fmla="*/ 140942 h 916797"/>
              <a:gd name="connsiteX3" fmla="*/ 833439 w 939657"/>
              <a:gd name="connsiteY3" fmla="*/ 159415 h 916797"/>
              <a:gd name="connsiteX4" fmla="*/ 778020 w 939657"/>
              <a:gd name="connsiteY4" fmla="*/ 177888 h 916797"/>
              <a:gd name="connsiteX5" fmla="*/ 510166 w 939657"/>
              <a:gd name="connsiteY5" fmla="*/ 159415 h 916797"/>
              <a:gd name="connsiteX6" fmla="*/ 482457 w 939657"/>
              <a:gd name="connsiteY6" fmla="*/ 150179 h 916797"/>
              <a:gd name="connsiteX7" fmla="*/ 159184 w 939657"/>
              <a:gd name="connsiteY7" fmla="*/ 159415 h 916797"/>
              <a:gd name="connsiteX8" fmla="*/ 131475 w 939657"/>
              <a:gd name="connsiteY8" fmla="*/ 168652 h 916797"/>
              <a:gd name="connsiteX9" fmla="*/ 103766 w 939657"/>
              <a:gd name="connsiteY9" fmla="*/ 187124 h 916797"/>
              <a:gd name="connsiteX10" fmla="*/ 94530 w 939657"/>
              <a:gd name="connsiteY10" fmla="*/ 224070 h 916797"/>
              <a:gd name="connsiteX11" fmla="*/ 66820 w 939657"/>
              <a:gd name="connsiteY11" fmla="*/ 242542 h 916797"/>
              <a:gd name="connsiteX12" fmla="*/ 20639 w 939657"/>
              <a:gd name="connsiteY12" fmla="*/ 288724 h 916797"/>
              <a:gd name="connsiteX13" fmla="*/ 2166 w 939657"/>
              <a:gd name="connsiteY13" fmla="*/ 316433 h 916797"/>
              <a:gd name="connsiteX14" fmla="*/ 11402 w 939657"/>
              <a:gd name="connsiteY14" fmla="*/ 381088 h 916797"/>
              <a:gd name="connsiteX15" fmla="*/ 48348 w 939657"/>
              <a:gd name="connsiteY15" fmla="*/ 464215 h 916797"/>
              <a:gd name="connsiteX16" fmla="*/ 66820 w 939657"/>
              <a:gd name="connsiteY16" fmla="*/ 501161 h 916797"/>
              <a:gd name="connsiteX17" fmla="*/ 85293 w 939657"/>
              <a:gd name="connsiteY17" fmla="*/ 528870 h 916797"/>
              <a:gd name="connsiteX18" fmla="*/ 122239 w 939657"/>
              <a:gd name="connsiteY18" fmla="*/ 593524 h 916797"/>
              <a:gd name="connsiteX19" fmla="*/ 149948 w 939657"/>
              <a:gd name="connsiteY19" fmla="*/ 658179 h 916797"/>
              <a:gd name="connsiteX20" fmla="*/ 177657 w 939657"/>
              <a:gd name="connsiteY20" fmla="*/ 695124 h 916797"/>
              <a:gd name="connsiteX21" fmla="*/ 205366 w 939657"/>
              <a:gd name="connsiteY21" fmla="*/ 750542 h 916797"/>
              <a:gd name="connsiteX22" fmla="*/ 214602 w 939657"/>
              <a:gd name="connsiteY22" fmla="*/ 778252 h 916797"/>
              <a:gd name="connsiteX23" fmla="*/ 260784 w 939657"/>
              <a:gd name="connsiteY23" fmla="*/ 769015 h 916797"/>
              <a:gd name="connsiteX24" fmla="*/ 288493 w 939657"/>
              <a:gd name="connsiteY24" fmla="*/ 759779 h 916797"/>
              <a:gd name="connsiteX25" fmla="*/ 334675 w 939657"/>
              <a:gd name="connsiteY25" fmla="*/ 750542 h 916797"/>
              <a:gd name="connsiteX26" fmla="*/ 390093 w 939657"/>
              <a:gd name="connsiteY26" fmla="*/ 732070 h 916797"/>
              <a:gd name="connsiteX27" fmla="*/ 482457 w 939657"/>
              <a:gd name="connsiteY27" fmla="*/ 713597 h 916797"/>
              <a:gd name="connsiteX28" fmla="*/ 547111 w 939657"/>
              <a:gd name="connsiteY28" fmla="*/ 722833 h 916797"/>
              <a:gd name="connsiteX29" fmla="*/ 611766 w 939657"/>
              <a:gd name="connsiteY29" fmla="*/ 759779 h 916797"/>
              <a:gd name="connsiteX30" fmla="*/ 648711 w 939657"/>
              <a:gd name="connsiteY30" fmla="*/ 769015 h 916797"/>
              <a:gd name="connsiteX31" fmla="*/ 741075 w 939657"/>
              <a:gd name="connsiteY31" fmla="*/ 842906 h 916797"/>
              <a:gd name="connsiteX32" fmla="*/ 796493 w 939657"/>
              <a:gd name="connsiteY32" fmla="*/ 870615 h 916797"/>
              <a:gd name="connsiteX33" fmla="*/ 814966 w 939657"/>
              <a:gd name="connsiteY33" fmla="*/ 639706 h 916797"/>
              <a:gd name="connsiteX34" fmla="*/ 833439 w 939657"/>
              <a:gd name="connsiteY34" fmla="*/ 602761 h 916797"/>
              <a:gd name="connsiteX35" fmla="*/ 842675 w 939657"/>
              <a:gd name="connsiteY35" fmla="*/ 565815 h 916797"/>
              <a:gd name="connsiteX36" fmla="*/ 861148 w 939657"/>
              <a:gd name="connsiteY36" fmla="*/ 510397 h 916797"/>
              <a:gd name="connsiteX37" fmla="*/ 879620 w 939657"/>
              <a:gd name="connsiteY37" fmla="*/ 436506 h 916797"/>
              <a:gd name="connsiteX38" fmla="*/ 888857 w 939657"/>
              <a:gd name="connsiteY38" fmla="*/ 196361 h 916797"/>
              <a:gd name="connsiteX39" fmla="*/ 935039 w 939657"/>
              <a:gd name="connsiteY39" fmla="*/ 85524 h 91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39657" h="916797">
                <a:moveTo>
                  <a:pt x="935039" y="85524"/>
                </a:moveTo>
                <a:cubicBezTo>
                  <a:pt x="939657" y="71669"/>
                  <a:pt x="924415" y="105384"/>
                  <a:pt x="916566" y="113233"/>
                </a:cubicBezTo>
                <a:cubicBezTo>
                  <a:pt x="898660" y="131139"/>
                  <a:pt x="883686" y="133430"/>
                  <a:pt x="861148" y="140942"/>
                </a:cubicBezTo>
                <a:cubicBezTo>
                  <a:pt x="851912" y="147100"/>
                  <a:pt x="843583" y="154907"/>
                  <a:pt x="833439" y="159415"/>
                </a:cubicBezTo>
                <a:cubicBezTo>
                  <a:pt x="815645" y="167323"/>
                  <a:pt x="778020" y="177888"/>
                  <a:pt x="778020" y="177888"/>
                </a:cubicBezTo>
                <a:cubicBezTo>
                  <a:pt x="674836" y="173589"/>
                  <a:pt x="600384" y="181970"/>
                  <a:pt x="510166" y="159415"/>
                </a:cubicBezTo>
                <a:cubicBezTo>
                  <a:pt x="500721" y="157054"/>
                  <a:pt x="491693" y="153258"/>
                  <a:pt x="482457" y="150179"/>
                </a:cubicBezTo>
                <a:cubicBezTo>
                  <a:pt x="374699" y="153258"/>
                  <a:pt x="266837" y="153749"/>
                  <a:pt x="159184" y="159415"/>
                </a:cubicBezTo>
                <a:cubicBezTo>
                  <a:pt x="149461" y="159927"/>
                  <a:pt x="140183" y="164298"/>
                  <a:pt x="131475" y="168652"/>
                </a:cubicBezTo>
                <a:cubicBezTo>
                  <a:pt x="121546" y="173616"/>
                  <a:pt x="113002" y="180967"/>
                  <a:pt x="103766" y="187124"/>
                </a:cubicBezTo>
                <a:cubicBezTo>
                  <a:pt x="100687" y="199439"/>
                  <a:pt x="101572" y="213508"/>
                  <a:pt x="94530" y="224070"/>
                </a:cubicBezTo>
                <a:cubicBezTo>
                  <a:pt x="88372" y="233306"/>
                  <a:pt x="74669" y="234693"/>
                  <a:pt x="66820" y="242542"/>
                </a:cubicBezTo>
                <a:cubicBezTo>
                  <a:pt x="5242" y="304120"/>
                  <a:pt x="94533" y="239463"/>
                  <a:pt x="20639" y="288724"/>
                </a:cubicBezTo>
                <a:cubicBezTo>
                  <a:pt x="14481" y="297960"/>
                  <a:pt x="3271" y="305387"/>
                  <a:pt x="2166" y="316433"/>
                </a:cubicBezTo>
                <a:cubicBezTo>
                  <a:pt x="0" y="338095"/>
                  <a:pt x="6507" y="359875"/>
                  <a:pt x="11402" y="381088"/>
                </a:cubicBezTo>
                <a:cubicBezTo>
                  <a:pt x="27009" y="448719"/>
                  <a:pt x="22709" y="419346"/>
                  <a:pt x="48348" y="464215"/>
                </a:cubicBezTo>
                <a:cubicBezTo>
                  <a:pt x="55179" y="476170"/>
                  <a:pt x="59989" y="489206"/>
                  <a:pt x="66820" y="501161"/>
                </a:cubicBezTo>
                <a:cubicBezTo>
                  <a:pt x="72327" y="510799"/>
                  <a:pt x="80328" y="518941"/>
                  <a:pt x="85293" y="528870"/>
                </a:cubicBezTo>
                <a:cubicBezTo>
                  <a:pt x="120555" y="599391"/>
                  <a:pt x="55237" y="504189"/>
                  <a:pt x="122239" y="593524"/>
                </a:cubicBezTo>
                <a:cubicBezTo>
                  <a:pt x="131218" y="620461"/>
                  <a:pt x="133643" y="632090"/>
                  <a:pt x="149948" y="658179"/>
                </a:cubicBezTo>
                <a:cubicBezTo>
                  <a:pt x="158107" y="671233"/>
                  <a:pt x="168421" y="682809"/>
                  <a:pt x="177657" y="695124"/>
                </a:cubicBezTo>
                <a:cubicBezTo>
                  <a:pt x="200873" y="764774"/>
                  <a:pt x="169555" y="678919"/>
                  <a:pt x="205366" y="750542"/>
                </a:cubicBezTo>
                <a:cubicBezTo>
                  <a:pt x="209720" y="759250"/>
                  <a:pt x="211523" y="769015"/>
                  <a:pt x="214602" y="778252"/>
                </a:cubicBezTo>
                <a:cubicBezTo>
                  <a:pt x="229996" y="775173"/>
                  <a:pt x="245554" y="772823"/>
                  <a:pt x="260784" y="769015"/>
                </a:cubicBezTo>
                <a:cubicBezTo>
                  <a:pt x="270229" y="766654"/>
                  <a:pt x="279048" y="762140"/>
                  <a:pt x="288493" y="759779"/>
                </a:cubicBezTo>
                <a:cubicBezTo>
                  <a:pt x="303723" y="755971"/>
                  <a:pt x="319529" y="754673"/>
                  <a:pt x="334675" y="750542"/>
                </a:cubicBezTo>
                <a:cubicBezTo>
                  <a:pt x="353461" y="745419"/>
                  <a:pt x="371203" y="736793"/>
                  <a:pt x="390093" y="732070"/>
                </a:cubicBezTo>
                <a:cubicBezTo>
                  <a:pt x="445207" y="718291"/>
                  <a:pt x="414517" y="724920"/>
                  <a:pt x="482457" y="713597"/>
                </a:cubicBezTo>
                <a:cubicBezTo>
                  <a:pt x="504008" y="716676"/>
                  <a:pt x="526108" y="717105"/>
                  <a:pt x="547111" y="722833"/>
                </a:cubicBezTo>
                <a:cubicBezTo>
                  <a:pt x="599848" y="737216"/>
                  <a:pt x="567875" y="740968"/>
                  <a:pt x="611766" y="759779"/>
                </a:cubicBezTo>
                <a:cubicBezTo>
                  <a:pt x="623434" y="764779"/>
                  <a:pt x="636396" y="765936"/>
                  <a:pt x="648711" y="769015"/>
                </a:cubicBezTo>
                <a:cubicBezTo>
                  <a:pt x="720250" y="840554"/>
                  <a:pt x="684451" y="824032"/>
                  <a:pt x="741075" y="842906"/>
                </a:cubicBezTo>
                <a:cubicBezTo>
                  <a:pt x="784178" y="907560"/>
                  <a:pt x="765705" y="916797"/>
                  <a:pt x="796493" y="870615"/>
                </a:cubicBezTo>
                <a:cubicBezTo>
                  <a:pt x="798928" y="817043"/>
                  <a:pt x="785330" y="708857"/>
                  <a:pt x="814966" y="639706"/>
                </a:cubicBezTo>
                <a:cubicBezTo>
                  <a:pt x="820390" y="627051"/>
                  <a:pt x="827281" y="615076"/>
                  <a:pt x="833439" y="602761"/>
                </a:cubicBezTo>
                <a:cubicBezTo>
                  <a:pt x="836518" y="590446"/>
                  <a:pt x="839027" y="577974"/>
                  <a:pt x="842675" y="565815"/>
                </a:cubicBezTo>
                <a:cubicBezTo>
                  <a:pt x="848270" y="547164"/>
                  <a:pt x="857329" y="529491"/>
                  <a:pt x="861148" y="510397"/>
                </a:cubicBezTo>
                <a:cubicBezTo>
                  <a:pt x="872293" y="454668"/>
                  <a:pt x="865420" y="479108"/>
                  <a:pt x="879620" y="436506"/>
                </a:cubicBezTo>
                <a:cubicBezTo>
                  <a:pt x="882699" y="356458"/>
                  <a:pt x="883860" y="276313"/>
                  <a:pt x="888857" y="196361"/>
                </a:cubicBezTo>
                <a:cubicBezTo>
                  <a:pt x="901130" y="0"/>
                  <a:pt x="930421" y="99379"/>
                  <a:pt x="935039" y="85524"/>
                </a:cubicBezTo>
                <a:close/>
              </a:path>
            </a:pathLst>
          </a:custGeom>
          <a:solidFill>
            <a:srgbClr val="CACFD8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5033066" y="-36945"/>
            <a:ext cx="4221770" cy="5370733"/>
          </a:xfrm>
          <a:custGeom>
            <a:avLst/>
            <a:gdLst>
              <a:gd name="connsiteX0" fmla="*/ 4147879 w 4221770"/>
              <a:gd name="connsiteY0" fmla="*/ 5338618 h 5370733"/>
              <a:gd name="connsiteX1" fmla="*/ 4147879 w 4221770"/>
              <a:gd name="connsiteY1" fmla="*/ 0 h 5370733"/>
              <a:gd name="connsiteX2" fmla="*/ 56170 w 4221770"/>
              <a:gd name="connsiteY2" fmla="*/ 36945 h 5370733"/>
              <a:gd name="connsiteX3" fmla="*/ 65407 w 4221770"/>
              <a:gd name="connsiteY3" fmla="*/ 101600 h 5370733"/>
              <a:gd name="connsiteX4" fmla="*/ 93116 w 4221770"/>
              <a:gd name="connsiteY4" fmla="*/ 138545 h 5370733"/>
              <a:gd name="connsiteX5" fmla="*/ 102352 w 4221770"/>
              <a:gd name="connsiteY5" fmla="*/ 166254 h 5370733"/>
              <a:gd name="connsiteX6" fmla="*/ 148534 w 4221770"/>
              <a:gd name="connsiteY6" fmla="*/ 240145 h 5370733"/>
              <a:gd name="connsiteX7" fmla="*/ 333261 w 4221770"/>
              <a:gd name="connsiteY7" fmla="*/ 230909 h 5370733"/>
              <a:gd name="connsiteX8" fmla="*/ 388679 w 4221770"/>
              <a:gd name="connsiteY8" fmla="*/ 212436 h 5370733"/>
              <a:gd name="connsiteX9" fmla="*/ 425625 w 4221770"/>
              <a:gd name="connsiteY9" fmla="*/ 157018 h 5370733"/>
              <a:gd name="connsiteX10" fmla="*/ 444098 w 4221770"/>
              <a:gd name="connsiteY10" fmla="*/ 129309 h 5370733"/>
              <a:gd name="connsiteX11" fmla="*/ 508752 w 4221770"/>
              <a:gd name="connsiteY11" fmla="*/ 110836 h 5370733"/>
              <a:gd name="connsiteX12" fmla="*/ 536461 w 4221770"/>
              <a:gd name="connsiteY12" fmla="*/ 120072 h 5370733"/>
              <a:gd name="connsiteX13" fmla="*/ 601116 w 4221770"/>
              <a:gd name="connsiteY13" fmla="*/ 157018 h 5370733"/>
              <a:gd name="connsiteX14" fmla="*/ 610352 w 4221770"/>
              <a:gd name="connsiteY14" fmla="*/ 184727 h 5370733"/>
              <a:gd name="connsiteX15" fmla="*/ 628825 w 4221770"/>
              <a:gd name="connsiteY15" fmla="*/ 212436 h 5370733"/>
              <a:gd name="connsiteX16" fmla="*/ 610352 w 4221770"/>
              <a:gd name="connsiteY16" fmla="*/ 286327 h 5370733"/>
              <a:gd name="connsiteX17" fmla="*/ 601116 w 4221770"/>
              <a:gd name="connsiteY17" fmla="*/ 314036 h 5370733"/>
              <a:gd name="connsiteX18" fmla="*/ 573407 w 4221770"/>
              <a:gd name="connsiteY18" fmla="*/ 332509 h 5370733"/>
              <a:gd name="connsiteX19" fmla="*/ 527225 w 4221770"/>
              <a:gd name="connsiteY19" fmla="*/ 378690 h 5370733"/>
              <a:gd name="connsiteX20" fmla="*/ 481043 w 4221770"/>
              <a:gd name="connsiteY20" fmla="*/ 424872 h 5370733"/>
              <a:gd name="connsiteX21" fmla="*/ 434861 w 4221770"/>
              <a:gd name="connsiteY21" fmla="*/ 471054 h 5370733"/>
              <a:gd name="connsiteX22" fmla="*/ 388679 w 4221770"/>
              <a:gd name="connsiteY22" fmla="*/ 517236 h 5370733"/>
              <a:gd name="connsiteX23" fmla="*/ 351734 w 4221770"/>
              <a:gd name="connsiteY23" fmla="*/ 572654 h 5370733"/>
              <a:gd name="connsiteX24" fmla="*/ 333261 w 4221770"/>
              <a:gd name="connsiteY24" fmla="*/ 600363 h 5370733"/>
              <a:gd name="connsiteX25" fmla="*/ 314789 w 4221770"/>
              <a:gd name="connsiteY25" fmla="*/ 637309 h 5370733"/>
              <a:gd name="connsiteX26" fmla="*/ 324025 w 4221770"/>
              <a:gd name="connsiteY26" fmla="*/ 674254 h 5370733"/>
              <a:gd name="connsiteX27" fmla="*/ 407152 w 4221770"/>
              <a:gd name="connsiteY27" fmla="*/ 701963 h 5370733"/>
              <a:gd name="connsiteX28" fmla="*/ 619589 w 4221770"/>
              <a:gd name="connsiteY28" fmla="*/ 692727 h 5370733"/>
              <a:gd name="connsiteX29" fmla="*/ 675007 w 4221770"/>
              <a:gd name="connsiteY29" fmla="*/ 674254 h 5370733"/>
              <a:gd name="connsiteX30" fmla="*/ 702716 w 4221770"/>
              <a:gd name="connsiteY30" fmla="*/ 665018 h 5370733"/>
              <a:gd name="connsiteX31" fmla="*/ 822789 w 4221770"/>
              <a:gd name="connsiteY31" fmla="*/ 701963 h 5370733"/>
              <a:gd name="connsiteX32" fmla="*/ 841261 w 4221770"/>
              <a:gd name="connsiteY32" fmla="*/ 729672 h 5370733"/>
              <a:gd name="connsiteX33" fmla="*/ 832025 w 4221770"/>
              <a:gd name="connsiteY33" fmla="*/ 849745 h 5370733"/>
              <a:gd name="connsiteX34" fmla="*/ 804316 w 4221770"/>
              <a:gd name="connsiteY34" fmla="*/ 858981 h 5370733"/>
              <a:gd name="connsiteX35" fmla="*/ 721189 w 4221770"/>
              <a:gd name="connsiteY35" fmla="*/ 868218 h 5370733"/>
              <a:gd name="connsiteX36" fmla="*/ 554934 w 4221770"/>
              <a:gd name="connsiteY36" fmla="*/ 877454 h 5370733"/>
              <a:gd name="connsiteX37" fmla="*/ 527225 w 4221770"/>
              <a:gd name="connsiteY37" fmla="*/ 886690 h 5370733"/>
              <a:gd name="connsiteX38" fmla="*/ 490279 w 4221770"/>
              <a:gd name="connsiteY38" fmla="*/ 895927 h 5370733"/>
              <a:gd name="connsiteX39" fmla="*/ 471807 w 4221770"/>
              <a:gd name="connsiteY39" fmla="*/ 923636 h 5370733"/>
              <a:gd name="connsiteX40" fmla="*/ 425625 w 4221770"/>
              <a:gd name="connsiteY40" fmla="*/ 979054 h 5370733"/>
              <a:gd name="connsiteX41" fmla="*/ 407152 w 4221770"/>
              <a:gd name="connsiteY41" fmla="*/ 1034472 h 5370733"/>
              <a:gd name="connsiteX42" fmla="*/ 379443 w 4221770"/>
              <a:gd name="connsiteY42" fmla="*/ 1089890 h 5370733"/>
              <a:gd name="connsiteX43" fmla="*/ 314789 w 4221770"/>
              <a:gd name="connsiteY43" fmla="*/ 1117600 h 5370733"/>
              <a:gd name="connsiteX44" fmla="*/ 148534 w 4221770"/>
              <a:gd name="connsiteY44" fmla="*/ 1145309 h 5370733"/>
              <a:gd name="connsiteX45" fmla="*/ 120825 w 4221770"/>
              <a:gd name="connsiteY45" fmla="*/ 1163781 h 5370733"/>
              <a:gd name="connsiteX46" fmla="*/ 93116 w 4221770"/>
              <a:gd name="connsiteY46" fmla="*/ 1173018 h 5370733"/>
              <a:gd name="connsiteX47" fmla="*/ 56170 w 4221770"/>
              <a:gd name="connsiteY47" fmla="*/ 1228436 h 5370733"/>
              <a:gd name="connsiteX48" fmla="*/ 28461 w 4221770"/>
              <a:gd name="connsiteY48" fmla="*/ 1256145 h 5370733"/>
              <a:gd name="connsiteX49" fmla="*/ 19225 w 4221770"/>
              <a:gd name="connsiteY49" fmla="*/ 1385454 h 5370733"/>
              <a:gd name="connsiteX50" fmla="*/ 37698 w 4221770"/>
              <a:gd name="connsiteY50" fmla="*/ 1413163 h 5370733"/>
              <a:gd name="connsiteX51" fmla="*/ 56170 w 4221770"/>
              <a:gd name="connsiteY51" fmla="*/ 1450109 h 5370733"/>
              <a:gd name="connsiteX52" fmla="*/ 93116 w 4221770"/>
              <a:gd name="connsiteY52" fmla="*/ 1505527 h 5370733"/>
              <a:gd name="connsiteX53" fmla="*/ 102352 w 4221770"/>
              <a:gd name="connsiteY53" fmla="*/ 1533236 h 5370733"/>
              <a:gd name="connsiteX54" fmla="*/ 120825 w 4221770"/>
              <a:gd name="connsiteY54" fmla="*/ 1560945 h 5370733"/>
              <a:gd name="connsiteX55" fmla="*/ 176243 w 4221770"/>
              <a:gd name="connsiteY55" fmla="*/ 1588654 h 5370733"/>
              <a:gd name="connsiteX56" fmla="*/ 176243 w 4221770"/>
              <a:gd name="connsiteY56" fmla="*/ 1764145 h 5370733"/>
              <a:gd name="connsiteX57" fmla="*/ 231661 w 4221770"/>
              <a:gd name="connsiteY57" fmla="*/ 1801090 h 5370733"/>
              <a:gd name="connsiteX58" fmla="*/ 305552 w 4221770"/>
              <a:gd name="connsiteY58" fmla="*/ 1819563 h 5370733"/>
              <a:gd name="connsiteX59" fmla="*/ 499516 w 4221770"/>
              <a:gd name="connsiteY59" fmla="*/ 1838036 h 5370733"/>
              <a:gd name="connsiteX60" fmla="*/ 684243 w 4221770"/>
              <a:gd name="connsiteY60" fmla="*/ 1819563 h 5370733"/>
              <a:gd name="connsiteX61" fmla="*/ 721189 w 4221770"/>
              <a:gd name="connsiteY61" fmla="*/ 1810327 h 5370733"/>
              <a:gd name="connsiteX62" fmla="*/ 795079 w 4221770"/>
              <a:gd name="connsiteY62" fmla="*/ 1819563 h 5370733"/>
              <a:gd name="connsiteX63" fmla="*/ 804316 w 4221770"/>
              <a:gd name="connsiteY63" fmla="*/ 1856509 h 5370733"/>
              <a:gd name="connsiteX64" fmla="*/ 822789 w 4221770"/>
              <a:gd name="connsiteY64" fmla="*/ 1911927 h 5370733"/>
              <a:gd name="connsiteX65" fmla="*/ 832025 w 4221770"/>
              <a:gd name="connsiteY65" fmla="*/ 1939636 h 5370733"/>
              <a:gd name="connsiteX66" fmla="*/ 832025 w 4221770"/>
              <a:gd name="connsiteY66" fmla="*/ 2299854 h 5370733"/>
              <a:gd name="connsiteX67" fmla="*/ 822789 w 4221770"/>
              <a:gd name="connsiteY67" fmla="*/ 2336800 h 5370733"/>
              <a:gd name="connsiteX68" fmla="*/ 813552 w 4221770"/>
              <a:gd name="connsiteY68" fmla="*/ 2382981 h 5370733"/>
              <a:gd name="connsiteX69" fmla="*/ 795079 w 4221770"/>
              <a:gd name="connsiteY69" fmla="*/ 2530763 h 5370733"/>
              <a:gd name="connsiteX70" fmla="*/ 776607 w 4221770"/>
              <a:gd name="connsiteY70" fmla="*/ 2650836 h 5370733"/>
              <a:gd name="connsiteX71" fmla="*/ 767370 w 4221770"/>
              <a:gd name="connsiteY71" fmla="*/ 2780145 h 5370733"/>
              <a:gd name="connsiteX72" fmla="*/ 776607 w 4221770"/>
              <a:gd name="connsiteY72" fmla="*/ 3075709 h 5370733"/>
              <a:gd name="connsiteX73" fmla="*/ 785843 w 4221770"/>
              <a:gd name="connsiteY73" fmla="*/ 3149600 h 5370733"/>
              <a:gd name="connsiteX74" fmla="*/ 804316 w 4221770"/>
              <a:gd name="connsiteY74" fmla="*/ 3177309 h 5370733"/>
              <a:gd name="connsiteX75" fmla="*/ 822789 w 4221770"/>
              <a:gd name="connsiteY75" fmla="*/ 3251200 h 5370733"/>
              <a:gd name="connsiteX76" fmla="*/ 841261 w 4221770"/>
              <a:gd name="connsiteY76" fmla="*/ 3278909 h 5370733"/>
              <a:gd name="connsiteX77" fmla="*/ 850498 w 4221770"/>
              <a:gd name="connsiteY77" fmla="*/ 3306618 h 5370733"/>
              <a:gd name="connsiteX78" fmla="*/ 905916 w 4221770"/>
              <a:gd name="connsiteY78" fmla="*/ 3389745 h 5370733"/>
              <a:gd name="connsiteX79" fmla="*/ 942861 w 4221770"/>
              <a:gd name="connsiteY79" fmla="*/ 3454400 h 5370733"/>
              <a:gd name="connsiteX80" fmla="*/ 979807 w 4221770"/>
              <a:gd name="connsiteY80" fmla="*/ 3509818 h 5370733"/>
              <a:gd name="connsiteX81" fmla="*/ 1016752 w 4221770"/>
              <a:gd name="connsiteY81" fmla="*/ 3620654 h 5370733"/>
              <a:gd name="connsiteX82" fmla="*/ 1025989 w 4221770"/>
              <a:gd name="connsiteY82" fmla="*/ 3648363 h 5370733"/>
              <a:gd name="connsiteX83" fmla="*/ 1035225 w 4221770"/>
              <a:gd name="connsiteY83" fmla="*/ 3676072 h 5370733"/>
              <a:gd name="connsiteX84" fmla="*/ 1044461 w 4221770"/>
              <a:gd name="connsiteY84" fmla="*/ 3759200 h 5370733"/>
              <a:gd name="connsiteX85" fmla="*/ 1062934 w 4221770"/>
              <a:gd name="connsiteY85" fmla="*/ 3823854 h 5370733"/>
              <a:gd name="connsiteX86" fmla="*/ 1081407 w 4221770"/>
              <a:gd name="connsiteY86" fmla="*/ 3906981 h 5370733"/>
              <a:gd name="connsiteX87" fmla="*/ 1090643 w 4221770"/>
              <a:gd name="connsiteY87" fmla="*/ 3934690 h 5370733"/>
              <a:gd name="connsiteX88" fmla="*/ 1118352 w 4221770"/>
              <a:gd name="connsiteY88" fmla="*/ 3962400 h 5370733"/>
              <a:gd name="connsiteX89" fmla="*/ 1164534 w 4221770"/>
              <a:gd name="connsiteY89" fmla="*/ 4064000 h 5370733"/>
              <a:gd name="connsiteX90" fmla="*/ 1201479 w 4221770"/>
              <a:gd name="connsiteY90" fmla="*/ 4119418 h 5370733"/>
              <a:gd name="connsiteX91" fmla="*/ 1229189 w 4221770"/>
              <a:gd name="connsiteY91" fmla="*/ 4211781 h 5370733"/>
              <a:gd name="connsiteX92" fmla="*/ 1229189 w 4221770"/>
              <a:gd name="connsiteY92" fmla="*/ 4368800 h 5370733"/>
              <a:gd name="connsiteX93" fmla="*/ 1256898 w 4221770"/>
              <a:gd name="connsiteY93" fmla="*/ 4396509 h 5370733"/>
              <a:gd name="connsiteX94" fmla="*/ 1303079 w 4221770"/>
              <a:gd name="connsiteY94" fmla="*/ 4433454 h 5370733"/>
              <a:gd name="connsiteX95" fmla="*/ 1358498 w 4221770"/>
              <a:gd name="connsiteY95" fmla="*/ 4424218 h 5370733"/>
              <a:gd name="connsiteX96" fmla="*/ 1386207 w 4221770"/>
              <a:gd name="connsiteY96" fmla="*/ 4405745 h 5370733"/>
              <a:gd name="connsiteX97" fmla="*/ 1432389 w 4221770"/>
              <a:gd name="connsiteY97" fmla="*/ 4322618 h 5370733"/>
              <a:gd name="connsiteX98" fmla="*/ 1441625 w 4221770"/>
              <a:gd name="connsiteY98" fmla="*/ 4221018 h 5370733"/>
              <a:gd name="connsiteX99" fmla="*/ 1469334 w 4221770"/>
              <a:gd name="connsiteY99" fmla="*/ 4184072 h 5370733"/>
              <a:gd name="connsiteX100" fmla="*/ 1533989 w 4221770"/>
              <a:gd name="connsiteY100" fmla="*/ 4119418 h 5370733"/>
              <a:gd name="connsiteX101" fmla="*/ 1617116 w 4221770"/>
              <a:gd name="connsiteY101" fmla="*/ 4184072 h 5370733"/>
              <a:gd name="connsiteX102" fmla="*/ 1644825 w 4221770"/>
              <a:gd name="connsiteY102" fmla="*/ 4202545 h 5370733"/>
              <a:gd name="connsiteX103" fmla="*/ 1681770 w 4221770"/>
              <a:gd name="connsiteY103" fmla="*/ 4285672 h 5370733"/>
              <a:gd name="connsiteX104" fmla="*/ 1691007 w 4221770"/>
              <a:gd name="connsiteY104" fmla="*/ 4313381 h 5370733"/>
              <a:gd name="connsiteX105" fmla="*/ 1700243 w 4221770"/>
              <a:gd name="connsiteY105" fmla="*/ 4461163 h 5370733"/>
              <a:gd name="connsiteX106" fmla="*/ 1709479 w 4221770"/>
              <a:gd name="connsiteY106" fmla="*/ 4488872 h 5370733"/>
              <a:gd name="connsiteX107" fmla="*/ 1737189 w 4221770"/>
              <a:gd name="connsiteY107" fmla="*/ 4507345 h 5370733"/>
              <a:gd name="connsiteX108" fmla="*/ 1792607 w 4221770"/>
              <a:gd name="connsiteY108" fmla="*/ 4544290 h 5370733"/>
              <a:gd name="connsiteX109" fmla="*/ 1820316 w 4221770"/>
              <a:gd name="connsiteY109" fmla="*/ 4562763 h 5370733"/>
              <a:gd name="connsiteX110" fmla="*/ 1912679 w 4221770"/>
              <a:gd name="connsiteY110" fmla="*/ 4590472 h 5370733"/>
              <a:gd name="connsiteX111" fmla="*/ 2115879 w 4221770"/>
              <a:gd name="connsiteY111" fmla="*/ 4599709 h 5370733"/>
              <a:gd name="connsiteX112" fmla="*/ 2208243 w 4221770"/>
              <a:gd name="connsiteY112" fmla="*/ 4608945 h 5370733"/>
              <a:gd name="connsiteX113" fmla="*/ 2254425 w 4221770"/>
              <a:gd name="connsiteY113" fmla="*/ 4618181 h 5370733"/>
              <a:gd name="connsiteX114" fmla="*/ 2309843 w 4221770"/>
              <a:gd name="connsiteY114" fmla="*/ 4636654 h 5370733"/>
              <a:gd name="connsiteX115" fmla="*/ 2374498 w 4221770"/>
              <a:gd name="connsiteY115" fmla="*/ 4645890 h 5370733"/>
              <a:gd name="connsiteX116" fmla="*/ 2439152 w 4221770"/>
              <a:gd name="connsiteY116" fmla="*/ 4664363 h 5370733"/>
              <a:gd name="connsiteX117" fmla="*/ 2494570 w 4221770"/>
              <a:gd name="connsiteY117" fmla="*/ 4673600 h 5370733"/>
              <a:gd name="connsiteX118" fmla="*/ 2605407 w 4221770"/>
              <a:gd name="connsiteY118" fmla="*/ 4701309 h 5370733"/>
              <a:gd name="connsiteX119" fmla="*/ 2642352 w 4221770"/>
              <a:gd name="connsiteY119" fmla="*/ 4710545 h 5370733"/>
              <a:gd name="connsiteX120" fmla="*/ 2697770 w 4221770"/>
              <a:gd name="connsiteY120" fmla="*/ 4719781 h 5370733"/>
              <a:gd name="connsiteX121" fmla="*/ 2753189 w 4221770"/>
              <a:gd name="connsiteY121" fmla="*/ 4738254 h 5370733"/>
              <a:gd name="connsiteX122" fmla="*/ 2808607 w 4221770"/>
              <a:gd name="connsiteY122" fmla="*/ 4765963 h 5370733"/>
              <a:gd name="connsiteX123" fmla="*/ 2827079 w 4221770"/>
              <a:gd name="connsiteY123" fmla="*/ 4793672 h 5370733"/>
              <a:gd name="connsiteX124" fmla="*/ 2882498 w 4221770"/>
              <a:gd name="connsiteY124" fmla="*/ 4849090 h 5370733"/>
              <a:gd name="connsiteX125" fmla="*/ 2919443 w 4221770"/>
              <a:gd name="connsiteY125" fmla="*/ 4904509 h 5370733"/>
              <a:gd name="connsiteX126" fmla="*/ 2965625 w 4221770"/>
              <a:gd name="connsiteY126" fmla="*/ 4950690 h 5370733"/>
              <a:gd name="connsiteX127" fmla="*/ 3039516 w 4221770"/>
              <a:gd name="connsiteY127" fmla="*/ 4969163 h 5370733"/>
              <a:gd name="connsiteX128" fmla="*/ 3113407 w 4221770"/>
              <a:gd name="connsiteY128" fmla="*/ 4987636 h 5370733"/>
              <a:gd name="connsiteX129" fmla="*/ 3141116 w 4221770"/>
              <a:gd name="connsiteY129" fmla="*/ 4996872 h 5370733"/>
              <a:gd name="connsiteX130" fmla="*/ 3196534 w 4221770"/>
              <a:gd name="connsiteY130" fmla="*/ 5006109 h 5370733"/>
              <a:gd name="connsiteX131" fmla="*/ 3233479 w 4221770"/>
              <a:gd name="connsiteY131" fmla="*/ 5015345 h 5370733"/>
              <a:gd name="connsiteX132" fmla="*/ 3270425 w 4221770"/>
              <a:gd name="connsiteY132" fmla="*/ 5033818 h 5370733"/>
              <a:gd name="connsiteX133" fmla="*/ 3362789 w 4221770"/>
              <a:gd name="connsiteY133" fmla="*/ 5061527 h 5370733"/>
              <a:gd name="connsiteX134" fmla="*/ 3445916 w 4221770"/>
              <a:gd name="connsiteY134" fmla="*/ 5089236 h 5370733"/>
              <a:gd name="connsiteX135" fmla="*/ 3473625 w 4221770"/>
              <a:gd name="connsiteY135" fmla="*/ 5098472 h 5370733"/>
              <a:gd name="connsiteX136" fmla="*/ 3501334 w 4221770"/>
              <a:gd name="connsiteY136" fmla="*/ 5126181 h 5370733"/>
              <a:gd name="connsiteX137" fmla="*/ 3529043 w 4221770"/>
              <a:gd name="connsiteY137" fmla="*/ 5135418 h 5370733"/>
              <a:gd name="connsiteX138" fmla="*/ 3556752 w 4221770"/>
              <a:gd name="connsiteY138" fmla="*/ 5153890 h 5370733"/>
              <a:gd name="connsiteX139" fmla="*/ 3584461 w 4221770"/>
              <a:gd name="connsiteY139" fmla="*/ 5163127 h 5370733"/>
              <a:gd name="connsiteX140" fmla="*/ 3649116 w 4221770"/>
              <a:gd name="connsiteY140" fmla="*/ 5200072 h 5370733"/>
              <a:gd name="connsiteX141" fmla="*/ 3686061 w 4221770"/>
              <a:gd name="connsiteY141" fmla="*/ 5209309 h 5370733"/>
              <a:gd name="connsiteX142" fmla="*/ 3750716 w 4221770"/>
              <a:gd name="connsiteY142" fmla="*/ 5246254 h 5370733"/>
              <a:gd name="connsiteX143" fmla="*/ 3806134 w 4221770"/>
              <a:gd name="connsiteY143" fmla="*/ 5264727 h 5370733"/>
              <a:gd name="connsiteX144" fmla="*/ 3870789 w 4221770"/>
              <a:gd name="connsiteY144" fmla="*/ 5301672 h 5370733"/>
              <a:gd name="connsiteX145" fmla="*/ 3944679 w 4221770"/>
              <a:gd name="connsiteY145" fmla="*/ 5320145 h 5370733"/>
              <a:gd name="connsiteX146" fmla="*/ 3972389 w 4221770"/>
              <a:gd name="connsiteY146" fmla="*/ 5329381 h 5370733"/>
              <a:gd name="connsiteX147" fmla="*/ 4092461 w 4221770"/>
              <a:gd name="connsiteY147" fmla="*/ 5338618 h 5370733"/>
              <a:gd name="connsiteX148" fmla="*/ 4120170 w 4221770"/>
              <a:gd name="connsiteY148" fmla="*/ 5347854 h 5370733"/>
              <a:gd name="connsiteX149" fmla="*/ 4147879 w 4221770"/>
              <a:gd name="connsiteY149" fmla="*/ 5366327 h 5370733"/>
              <a:gd name="connsiteX150" fmla="*/ 4221770 w 4221770"/>
              <a:gd name="connsiteY150" fmla="*/ 5366327 h 5370733"/>
              <a:gd name="connsiteX151" fmla="*/ 4147879 w 4221770"/>
              <a:gd name="connsiteY151" fmla="*/ 5338618 h 537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221770" h="5370733">
                <a:moveTo>
                  <a:pt x="4147879" y="5338618"/>
                </a:moveTo>
                <a:lnTo>
                  <a:pt x="4147879" y="0"/>
                </a:lnTo>
                <a:lnTo>
                  <a:pt x="56170" y="36945"/>
                </a:lnTo>
                <a:cubicBezTo>
                  <a:pt x="59249" y="58497"/>
                  <a:pt x="57967" y="81140"/>
                  <a:pt x="65407" y="101600"/>
                </a:cubicBezTo>
                <a:cubicBezTo>
                  <a:pt x="70668" y="116067"/>
                  <a:pt x="85479" y="125179"/>
                  <a:pt x="93116" y="138545"/>
                </a:cubicBezTo>
                <a:cubicBezTo>
                  <a:pt x="97946" y="146998"/>
                  <a:pt x="97998" y="157546"/>
                  <a:pt x="102352" y="166254"/>
                </a:cubicBezTo>
                <a:cubicBezTo>
                  <a:pt x="113493" y="188537"/>
                  <a:pt x="133879" y="218163"/>
                  <a:pt x="148534" y="240145"/>
                </a:cubicBezTo>
                <a:cubicBezTo>
                  <a:pt x="210110" y="237066"/>
                  <a:pt x="272015" y="237976"/>
                  <a:pt x="333261" y="230909"/>
                </a:cubicBezTo>
                <a:cubicBezTo>
                  <a:pt x="352605" y="228677"/>
                  <a:pt x="388679" y="212436"/>
                  <a:pt x="388679" y="212436"/>
                </a:cubicBezTo>
                <a:lnTo>
                  <a:pt x="425625" y="157018"/>
                </a:lnTo>
                <a:cubicBezTo>
                  <a:pt x="431783" y="147782"/>
                  <a:pt x="433329" y="132002"/>
                  <a:pt x="444098" y="129309"/>
                </a:cubicBezTo>
                <a:cubicBezTo>
                  <a:pt x="490488" y="117711"/>
                  <a:pt x="469000" y="124086"/>
                  <a:pt x="508752" y="110836"/>
                </a:cubicBezTo>
                <a:cubicBezTo>
                  <a:pt x="517988" y="113915"/>
                  <a:pt x="527512" y="116237"/>
                  <a:pt x="536461" y="120072"/>
                </a:cubicBezTo>
                <a:cubicBezTo>
                  <a:pt x="569273" y="134134"/>
                  <a:pt x="573288" y="138466"/>
                  <a:pt x="601116" y="157018"/>
                </a:cubicBezTo>
                <a:cubicBezTo>
                  <a:pt x="604195" y="166254"/>
                  <a:pt x="605998" y="176019"/>
                  <a:pt x="610352" y="184727"/>
                </a:cubicBezTo>
                <a:cubicBezTo>
                  <a:pt x="615316" y="194656"/>
                  <a:pt x="628825" y="201335"/>
                  <a:pt x="628825" y="212436"/>
                </a:cubicBezTo>
                <a:cubicBezTo>
                  <a:pt x="628825" y="237824"/>
                  <a:pt x="618380" y="262241"/>
                  <a:pt x="610352" y="286327"/>
                </a:cubicBezTo>
                <a:cubicBezTo>
                  <a:pt x="607273" y="295563"/>
                  <a:pt x="607198" y="306433"/>
                  <a:pt x="601116" y="314036"/>
                </a:cubicBezTo>
                <a:cubicBezTo>
                  <a:pt x="594181" y="322704"/>
                  <a:pt x="582643" y="326351"/>
                  <a:pt x="573407" y="332509"/>
                </a:cubicBezTo>
                <a:cubicBezTo>
                  <a:pt x="524143" y="406404"/>
                  <a:pt x="588804" y="317111"/>
                  <a:pt x="527225" y="378690"/>
                </a:cubicBezTo>
                <a:cubicBezTo>
                  <a:pt x="465650" y="440265"/>
                  <a:pt x="554932" y="375614"/>
                  <a:pt x="481043" y="424872"/>
                </a:cubicBezTo>
                <a:cubicBezTo>
                  <a:pt x="431779" y="498767"/>
                  <a:pt x="496440" y="409474"/>
                  <a:pt x="434861" y="471054"/>
                </a:cubicBezTo>
                <a:cubicBezTo>
                  <a:pt x="373288" y="532628"/>
                  <a:pt x="462570" y="467976"/>
                  <a:pt x="388679" y="517236"/>
                </a:cubicBezTo>
                <a:lnTo>
                  <a:pt x="351734" y="572654"/>
                </a:lnTo>
                <a:cubicBezTo>
                  <a:pt x="345576" y="581890"/>
                  <a:pt x="338225" y="590434"/>
                  <a:pt x="333261" y="600363"/>
                </a:cubicBezTo>
                <a:lnTo>
                  <a:pt x="314789" y="637309"/>
                </a:lnTo>
                <a:cubicBezTo>
                  <a:pt x="317868" y="649624"/>
                  <a:pt x="315899" y="664502"/>
                  <a:pt x="324025" y="674254"/>
                </a:cubicBezTo>
                <a:cubicBezTo>
                  <a:pt x="339322" y="692610"/>
                  <a:pt x="388162" y="698165"/>
                  <a:pt x="407152" y="701963"/>
                </a:cubicBezTo>
                <a:cubicBezTo>
                  <a:pt x="477964" y="698884"/>
                  <a:pt x="549086" y="700020"/>
                  <a:pt x="619589" y="692727"/>
                </a:cubicBezTo>
                <a:cubicBezTo>
                  <a:pt x="638958" y="690723"/>
                  <a:pt x="656534" y="680412"/>
                  <a:pt x="675007" y="674254"/>
                </a:cubicBezTo>
                <a:lnTo>
                  <a:pt x="702716" y="665018"/>
                </a:lnTo>
                <a:cubicBezTo>
                  <a:pt x="805964" y="685667"/>
                  <a:pt x="768955" y="666074"/>
                  <a:pt x="822789" y="701963"/>
                </a:cubicBezTo>
                <a:cubicBezTo>
                  <a:pt x="828946" y="711199"/>
                  <a:pt x="840569" y="718593"/>
                  <a:pt x="841261" y="729672"/>
                </a:cubicBezTo>
                <a:cubicBezTo>
                  <a:pt x="843765" y="769736"/>
                  <a:pt x="843053" y="811147"/>
                  <a:pt x="832025" y="849745"/>
                </a:cubicBezTo>
                <a:cubicBezTo>
                  <a:pt x="829350" y="859106"/>
                  <a:pt x="813919" y="857380"/>
                  <a:pt x="804316" y="858981"/>
                </a:cubicBezTo>
                <a:cubicBezTo>
                  <a:pt x="776816" y="863564"/>
                  <a:pt x="748992" y="866158"/>
                  <a:pt x="721189" y="868218"/>
                </a:cubicBezTo>
                <a:cubicBezTo>
                  <a:pt x="665837" y="872318"/>
                  <a:pt x="610352" y="874375"/>
                  <a:pt x="554934" y="877454"/>
                </a:cubicBezTo>
                <a:cubicBezTo>
                  <a:pt x="545698" y="880533"/>
                  <a:pt x="536586" y="884015"/>
                  <a:pt x="527225" y="886690"/>
                </a:cubicBezTo>
                <a:cubicBezTo>
                  <a:pt x="515019" y="890177"/>
                  <a:pt x="500841" y="888885"/>
                  <a:pt x="490279" y="895927"/>
                </a:cubicBezTo>
                <a:cubicBezTo>
                  <a:pt x="481043" y="902085"/>
                  <a:pt x="478913" y="915108"/>
                  <a:pt x="471807" y="923636"/>
                </a:cubicBezTo>
                <a:cubicBezTo>
                  <a:pt x="412537" y="994761"/>
                  <a:pt x="471494" y="910251"/>
                  <a:pt x="425625" y="979054"/>
                </a:cubicBezTo>
                <a:lnTo>
                  <a:pt x="407152" y="1034472"/>
                </a:lnTo>
                <a:cubicBezTo>
                  <a:pt x="399639" y="1057010"/>
                  <a:pt x="397349" y="1071984"/>
                  <a:pt x="379443" y="1089890"/>
                </a:cubicBezTo>
                <a:cubicBezTo>
                  <a:pt x="356417" y="1112916"/>
                  <a:pt x="345071" y="1108516"/>
                  <a:pt x="314789" y="1117600"/>
                </a:cubicBezTo>
                <a:cubicBezTo>
                  <a:pt x="210268" y="1148956"/>
                  <a:pt x="305298" y="1132244"/>
                  <a:pt x="148534" y="1145309"/>
                </a:cubicBezTo>
                <a:cubicBezTo>
                  <a:pt x="139298" y="1151466"/>
                  <a:pt x="130754" y="1158817"/>
                  <a:pt x="120825" y="1163781"/>
                </a:cubicBezTo>
                <a:cubicBezTo>
                  <a:pt x="112117" y="1168135"/>
                  <a:pt x="100000" y="1166134"/>
                  <a:pt x="93116" y="1173018"/>
                </a:cubicBezTo>
                <a:cubicBezTo>
                  <a:pt x="77417" y="1188717"/>
                  <a:pt x="71869" y="1212737"/>
                  <a:pt x="56170" y="1228436"/>
                </a:cubicBezTo>
                <a:lnTo>
                  <a:pt x="28461" y="1256145"/>
                </a:lnTo>
                <a:cubicBezTo>
                  <a:pt x="8081" y="1317287"/>
                  <a:pt x="0" y="1314963"/>
                  <a:pt x="19225" y="1385454"/>
                </a:cubicBezTo>
                <a:cubicBezTo>
                  <a:pt x="22146" y="1396164"/>
                  <a:pt x="32191" y="1403525"/>
                  <a:pt x="37698" y="1413163"/>
                </a:cubicBezTo>
                <a:cubicBezTo>
                  <a:pt x="44529" y="1425118"/>
                  <a:pt x="49086" y="1438302"/>
                  <a:pt x="56170" y="1450109"/>
                </a:cubicBezTo>
                <a:cubicBezTo>
                  <a:pt x="67593" y="1469147"/>
                  <a:pt x="93116" y="1505527"/>
                  <a:pt x="93116" y="1505527"/>
                </a:cubicBezTo>
                <a:cubicBezTo>
                  <a:pt x="96195" y="1514763"/>
                  <a:pt x="97998" y="1524528"/>
                  <a:pt x="102352" y="1533236"/>
                </a:cubicBezTo>
                <a:cubicBezTo>
                  <a:pt x="107316" y="1543165"/>
                  <a:pt x="112976" y="1553096"/>
                  <a:pt x="120825" y="1560945"/>
                </a:cubicBezTo>
                <a:cubicBezTo>
                  <a:pt x="138731" y="1578851"/>
                  <a:pt x="153705" y="1581142"/>
                  <a:pt x="176243" y="1588654"/>
                </a:cubicBezTo>
                <a:cubicBezTo>
                  <a:pt x="171461" y="1631698"/>
                  <a:pt x="155498" y="1722655"/>
                  <a:pt x="176243" y="1764145"/>
                </a:cubicBezTo>
                <a:cubicBezTo>
                  <a:pt x="186172" y="1784002"/>
                  <a:pt x="210599" y="1794069"/>
                  <a:pt x="231661" y="1801090"/>
                </a:cubicBezTo>
                <a:cubicBezTo>
                  <a:pt x="260848" y="1810820"/>
                  <a:pt x="271454" y="1815629"/>
                  <a:pt x="305552" y="1819563"/>
                </a:cubicBezTo>
                <a:cubicBezTo>
                  <a:pt x="370071" y="1827007"/>
                  <a:pt x="499516" y="1838036"/>
                  <a:pt x="499516" y="1838036"/>
                </a:cubicBezTo>
                <a:cubicBezTo>
                  <a:pt x="569817" y="1832628"/>
                  <a:pt x="618614" y="1831496"/>
                  <a:pt x="684243" y="1819563"/>
                </a:cubicBezTo>
                <a:cubicBezTo>
                  <a:pt x="696733" y="1817292"/>
                  <a:pt x="708874" y="1813406"/>
                  <a:pt x="721189" y="1810327"/>
                </a:cubicBezTo>
                <a:cubicBezTo>
                  <a:pt x="745819" y="1813406"/>
                  <a:pt x="773381" y="1807508"/>
                  <a:pt x="795079" y="1819563"/>
                </a:cubicBezTo>
                <a:cubicBezTo>
                  <a:pt x="806176" y="1825728"/>
                  <a:pt x="800668" y="1844350"/>
                  <a:pt x="804316" y="1856509"/>
                </a:cubicBezTo>
                <a:cubicBezTo>
                  <a:pt x="809911" y="1875160"/>
                  <a:pt x="816631" y="1893454"/>
                  <a:pt x="822789" y="1911927"/>
                </a:cubicBezTo>
                <a:lnTo>
                  <a:pt x="832025" y="1939636"/>
                </a:lnTo>
                <a:cubicBezTo>
                  <a:pt x="844483" y="2114058"/>
                  <a:pt x="847027" y="2082315"/>
                  <a:pt x="832025" y="2299854"/>
                </a:cubicBezTo>
                <a:cubicBezTo>
                  <a:pt x="831152" y="2312518"/>
                  <a:pt x="825543" y="2324408"/>
                  <a:pt x="822789" y="2336800"/>
                </a:cubicBezTo>
                <a:cubicBezTo>
                  <a:pt x="819383" y="2352125"/>
                  <a:pt x="815772" y="2367440"/>
                  <a:pt x="813552" y="2382981"/>
                </a:cubicBezTo>
                <a:cubicBezTo>
                  <a:pt x="806531" y="2432126"/>
                  <a:pt x="803240" y="2481794"/>
                  <a:pt x="795079" y="2530763"/>
                </a:cubicBezTo>
                <a:cubicBezTo>
                  <a:pt x="790215" y="2559948"/>
                  <a:pt x="779248" y="2623101"/>
                  <a:pt x="776607" y="2650836"/>
                </a:cubicBezTo>
                <a:cubicBezTo>
                  <a:pt x="772510" y="2693854"/>
                  <a:pt x="770449" y="2737042"/>
                  <a:pt x="767370" y="2780145"/>
                </a:cubicBezTo>
                <a:cubicBezTo>
                  <a:pt x="770449" y="2878666"/>
                  <a:pt x="771685" y="2977263"/>
                  <a:pt x="776607" y="3075709"/>
                </a:cubicBezTo>
                <a:cubicBezTo>
                  <a:pt x="777847" y="3100500"/>
                  <a:pt x="779312" y="3125653"/>
                  <a:pt x="785843" y="3149600"/>
                </a:cubicBezTo>
                <a:cubicBezTo>
                  <a:pt x="788764" y="3160310"/>
                  <a:pt x="798158" y="3168073"/>
                  <a:pt x="804316" y="3177309"/>
                </a:cubicBezTo>
                <a:cubicBezTo>
                  <a:pt x="807830" y="3194880"/>
                  <a:pt x="813321" y="3232263"/>
                  <a:pt x="822789" y="3251200"/>
                </a:cubicBezTo>
                <a:cubicBezTo>
                  <a:pt x="827753" y="3261129"/>
                  <a:pt x="836297" y="3268980"/>
                  <a:pt x="841261" y="3278909"/>
                </a:cubicBezTo>
                <a:cubicBezTo>
                  <a:pt x="845615" y="3287617"/>
                  <a:pt x="845770" y="3298107"/>
                  <a:pt x="850498" y="3306618"/>
                </a:cubicBezTo>
                <a:cubicBezTo>
                  <a:pt x="850504" y="3306628"/>
                  <a:pt x="896676" y="3375886"/>
                  <a:pt x="905916" y="3389745"/>
                </a:cubicBezTo>
                <a:cubicBezTo>
                  <a:pt x="969818" y="3485597"/>
                  <a:pt x="872550" y="3337214"/>
                  <a:pt x="942861" y="3454400"/>
                </a:cubicBezTo>
                <a:cubicBezTo>
                  <a:pt x="954284" y="3473438"/>
                  <a:pt x="979807" y="3509818"/>
                  <a:pt x="979807" y="3509818"/>
                </a:cubicBezTo>
                <a:lnTo>
                  <a:pt x="1016752" y="3620654"/>
                </a:lnTo>
                <a:lnTo>
                  <a:pt x="1025989" y="3648363"/>
                </a:lnTo>
                <a:lnTo>
                  <a:pt x="1035225" y="3676072"/>
                </a:lnTo>
                <a:cubicBezTo>
                  <a:pt x="1038304" y="3703781"/>
                  <a:pt x="1040222" y="3731644"/>
                  <a:pt x="1044461" y="3759200"/>
                </a:cubicBezTo>
                <a:cubicBezTo>
                  <a:pt x="1051370" y="3804109"/>
                  <a:pt x="1053280" y="3785238"/>
                  <a:pt x="1062934" y="3823854"/>
                </a:cubicBezTo>
                <a:cubicBezTo>
                  <a:pt x="1081983" y="3900054"/>
                  <a:pt x="1062440" y="3840599"/>
                  <a:pt x="1081407" y="3906981"/>
                </a:cubicBezTo>
                <a:cubicBezTo>
                  <a:pt x="1084082" y="3916342"/>
                  <a:pt x="1085243" y="3926589"/>
                  <a:pt x="1090643" y="3934690"/>
                </a:cubicBezTo>
                <a:cubicBezTo>
                  <a:pt x="1097889" y="3945559"/>
                  <a:pt x="1109116" y="3953163"/>
                  <a:pt x="1118352" y="3962400"/>
                </a:cubicBezTo>
                <a:cubicBezTo>
                  <a:pt x="1139774" y="4026665"/>
                  <a:pt x="1129322" y="4008666"/>
                  <a:pt x="1164534" y="4064000"/>
                </a:cubicBezTo>
                <a:cubicBezTo>
                  <a:pt x="1176453" y="4082730"/>
                  <a:pt x="1194458" y="4098356"/>
                  <a:pt x="1201479" y="4119418"/>
                </a:cubicBezTo>
                <a:cubicBezTo>
                  <a:pt x="1223966" y="4186879"/>
                  <a:pt x="1215229" y="4155946"/>
                  <a:pt x="1229189" y="4211781"/>
                </a:cubicBezTo>
                <a:cubicBezTo>
                  <a:pt x="1220859" y="4270084"/>
                  <a:pt x="1210276" y="4307335"/>
                  <a:pt x="1229189" y="4368800"/>
                </a:cubicBezTo>
                <a:cubicBezTo>
                  <a:pt x="1233030" y="4381285"/>
                  <a:pt x="1248536" y="4386474"/>
                  <a:pt x="1256898" y="4396509"/>
                </a:cubicBezTo>
                <a:cubicBezTo>
                  <a:pt x="1289035" y="4435074"/>
                  <a:pt x="1257591" y="4418292"/>
                  <a:pt x="1303079" y="4433454"/>
                </a:cubicBezTo>
                <a:cubicBezTo>
                  <a:pt x="1321552" y="4430375"/>
                  <a:pt x="1340731" y="4430140"/>
                  <a:pt x="1358498" y="4424218"/>
                </a:cubicBezTo>
                <a:cubicBezTo>
                  <a:pt x="1369029" y="4420708"/>
                  <a:pt x="1378897" y="4414099"/>
                  <a:pt x="1386207" y="4405745"/>
                </a:cubicBezTo>
                <a:cubicBezTo>
                  <a:pt x="1420408" y="4366658"/>
                  <a:pt x="1419702" y="4360675"/>
                  <a:pt x="1432389" y="4322618"/>
                </a:cubicBezTo>
                <a:cubicBezTo>
                  <a:pt x="1435468" y="4288751"/>
                  <a:pt x="1432863" y="4253876"/>
                  <a:pt x="1441625" y="4221018"/>
                </a:cubicBezTo>
                <a:cubicBezTo>
                  <a:pt x="1445591" y="4206144"/>
                  <a:pt x="1460506" y="4196683"/>
                  <a:pt x="1469334" y="4184072"/>
                </a:cubicBezTo>
                <a:cubicBezTo>
                  <a:pt x="1514441" y="4119633"/>
                  <a:pt x="1484006" y="4136078"/>
                  <a:pt x="1533989" y="4119418"/>
                </a:cubicBezTo>
                <a:cubicBezTo>
                  <a:pt x="1577397" y="4162826"/>
                  <a:pt x="1550828" y="4139880"/>
                  <a:pt x="1617116" y="4184072"/>
                </a:cubicBezTo>
                <a:lnTo>
                  <a:pt x="1644825" y="4202545"/>
                </a:lnTo>
                <a:cubicBezTo>
                  <a:pt x="1674100" y="4246457"/>
                  <a:pt x="1659786" y="4219720"/>
                  <a:pt x="1681770" y="4285672"/>
                </a:cubicBezTo>
                <a:lnTo>
                  <a:pt x="1691007" y="4313381"/>
                </a:lnTo>
                <a:cubicBezTo>
                  <a:pt x="1694086" y="4362642"/>
                  <a:pt x="1695076" y="4412077"/>
                  <a:pt x="1700243" y="4461163"/>
                </a:cubicBezTo>
                <a:cubicBezTo>
                  <a:pt x="1701262" y="4470845"/>
                  <a:pt x="1703397" y="4481270"/>
                  <a:pt x="1709479" y="4488872"/>
                </a:cubicBezTo>
                <a:cubicBezTo>
                  <a:pt x="1716414" y="4497540"/>
                  <a:pt x="1728661" y="4500238"/>
                  <a:pt x="1737189" y="4507345"/>
                </a:cubicBezTo>
                <a:cubicBezTo>
                  <a:pt x="1783314" y="4545782"/>
                  <a:pt x="1743911" y="4528059"/>
                  <a:pt x="1792607" y="4544290"/>
                </a:cubicBezTo>
                <a:cubicBezTo>
                  <a:pt x="1801843" y="4550448"/>
                  <a:pt x="1810172" y="4558254"/>
                  <a:pt x="1820316" y="4562763"/>
                </a:cubicBezTo>
                <a:cubicBezTo>
                  <a:pt x="1849230" y="4575614"/>
                  <a:pt x="1881972" y="4582796"/>
                  <a:pt x="1912679" y="4590472"/>
                </a:cubicBezTo>
                <a:cubicBezTo>
                  <a:pt x="2004230" y="4636248"/>
                  <a:pt x="1915878" y="4599709"/>
                  <a:pt x="2115879" y="4599709"/>
                </a:cubicBezTo>
                <a:cubicBezTo>
                  <a:pt x="2146821" y="4599709"/>
                  <a:pt x="2177573" y="4604856"/>
                  <a:pt x="2208243" y="4608945"/>
                </a:cubicBezTo>
                <a:cubicBezTo>
                  <a:pt x="2223804" y="4611020"/>
                  <a:pt x="2239279" y="4614050"/>
                  <a:pt x="2254425" y="4618181"/>
                </a:cubicBezTo>
                <a:cubicBezTo>
                  <a:pt x="2273211" y="4623304"/>
                  <a:pt x="2290567" y="4633900"/>
                  <a:pt x="2309843" y="4636654"/>
                </a:cubicBezTo>
                <a:cubicBezTo>
                  <a:pt x="2331395" y="4639733"/>
                  <a:pt x="2353079" y="4641996"/>
                  <a:pt x="2374498" y="4645890"/>
                </a:cubicBezTo>
                <a:cubicBezTo>
                  <a:pt x="2485094" y="4665999"/>
                  <a:pt x="2350157" y="4644586"/>
                  <a:pt x="2439152" y="4664363"/>
                </a:cubicBezTo>
                <a:cubicBezTo>
                  <a:pt x="2457434" y="4668426"/>
                  <a:pt x="2476258" y="4669676"/>
                  <a:pt x="2494570" y="4673600"/>
                </a:cubicBezTo>
                <a:cubicBezTo>
                  <a:pt x="2494638" y="4673614"/>
                  <a:pt x="2586901" y="4696682"/>
                  <a:pt x="2605407" y="4701309"/>
                </a:cubicBezTo>
                <a:cubicBezTo>
                  <a:pt x="2617722" y="4704388"/>
                  <a:pt x="2629831" y="4708458"/>
                  <a:pt x="2642352" y="4710545"/>
                </a:cubicBezTo>
                <a:lnTo>
                  <a:pt x="2697770" y="4719781"/>
                </a:lnTo>
                <a:cubicBezTo>
                  <a:pt x="2716243" y="4725939"/>
                  <a:pt x="2736987" y="4727453"/>
                  <a:pt x="2753189" y="4738254"/>
                </a:cubicBezTo>
                <a:cubicBezTo>
                  <a:pt x="2788999" y="4762128"/>
                  <a:pt x="2770367" y="4753217"/>
                  <a:pt x="2808607" y="4765963"/>
                </a:cubicBezTo>
                <a:cubicBezTo>
                  <a:pt x="2814764" y="4775199"/>
                  <a:pt x="2819704" y="4785375"/>
                  <a:pt x="2827079" y="4793672"/>
                </a:cubicBezTo>
                <a:cubicBezTo>
                  <a:pt x="2844435" y="4813198"/>
                  <a:pt x="2868007" y="4827353"/>
                  <a:pt x="2882498" y="4849090"/>
                </a:cubicBezTo>
                <a:lnTo>
                  <a:pt x="2919443" y="4904509"/>
                </a:lnTo>
                <a:cubicBezTo>
                  <a:pt x="2934221" y="4926676"/>
                  <a:pt x="2938532" y="4940838"/>
                  <a:pt x="2965625" y="4950690"/>
                </a:cubicBezTo>
                <a:cubicBezTo>
                  <a:pt x="2989485" y="4959366"/>
                  <a:pt x="3015431" y="4961134"/>
                  <a:pt x="3039516" y="4969163"/>
                </a:cubicBezTo>
                <a:cubicBezTo>
                  <a:pt x="3102846" y="4990275"/>
                  <a:pt x="3024255" y="4965349"/>
                  <a:pt x="3113407" y="4987636"/>
                </a:cubicBezTo>
                <a:cubicBezTo>
                  <a:pt x="3122852" y="4989997"/>
                  <a:pt x="3131612" y="4994760"/>
                  <a:pt x="3141116" y="4996872"/>
                </a:cubicBezTo>
                <a:cubicBezTo>
                  <a:pt x="3159398" y="5000935"/>
                  <a:pt x="3178170" y="5002436"/>
                  <a:pt x="3196534" y="5006109"/>
                </a:cubicBezTo>
                <a:cubicBezTo>
                  <a:pt x="3208981" y="5008599"/>
                  <a:pt x="3221164" y="5012266"/>
                  <a:pt x="3233479" y="5015345"/>
                </a:cubicBezTo>
                <a:cubicBezTo>
                  <a:pt x="3245794" y="5021503"/>
                  <a:pt x="3257641" y="5028704"/>
                  <a:pt x="3270425" y="5033818"/>
                </a:cubicBezTo>
                <a:cubicBezTo>
                  <a:pt x="3342681" y="5062720"/>
                  <a:pt x="3303827" y="5043384"/>
                  <a:pt x="3362789" y="5061527"/>
                </a:cubicBezTo>
                <a:cubicBezTo>
                  <a:pt x="3390705" y="5070117"/>
                  <a:pt x="3418207" y="5080000"/>
                  <a:pt x="3445916" y="5089236"/>
                </a:cubicBezTo>
                <a:lnTo>
                  <a:pt x="3473625" y="5098472"/>
                </a:lnTo>
                <a:cubicBezTo>
                  <a:pt x="3482861" y="5107708"/>
                  <a:pt x="3490466" y="5118935"/>
                  <a:pt x="3501334" y="5126181"/>
                </a:cubicBezTo>
                <a:cubicBezTo>
                  <a:pt x="3509435" y="5131582"/>
                  <a:pt x="3520335" y="5131064"/>
                  <a:pt x="3529043" y="5135418"/>
                </a:cubicBezTo>
                <a:cubicBezTo>
                  <a:pt x="3538972" y="5140382"/>
                  <a:pt x="3546823" y="5148926"/>
                  <a:pt x="3556752" y="5153890"/>
                </a:cubicBezTo>
                <a:cubicBezTo>
                  <a:pt x="3565460" y="5158244"/>
                  <a:pt x="3575753" y="5158773"/>
                  <a:pt x="3584461" y="5163127"/>
                </a:cubicBezTo>
                <a:cubicBezTo>
                  <a:pt x="3638058" y="5189927"/>
                  <a:pt x="3584340" y="5175781"/>
                  <a:pt x="3649116" y="5200072"/>
                </a:cubicBezTo>
                <a:cubicBezTo>
                  <a:pt x="3661002" y="5204529"/>
                  <a:pt x="3674175" y="5204852"/>
                  <a:pt x="3686061" y="5209309"/>
                </a:cubicBezTo>
                <a:cubicBezTo>
                  <a:pt x="3804023" y="5253544"/>
                  <a:pt x="3654239" y="5203374"/>
                  <a:pt x="3750716" y="5246254"/>
                </a:cubicBezTo>
                <a:cubicBezTo>
                  <a:pt x="3768510" y="5254162"/>
                  <a:pt x="3789932" y="5253926"/>
                  <a:pt x="3806134" y="5264727"/>
                </a:cubicBezTo>
                <a:cubicBezTo>
                  <a:pt x="3826407" y="5278243"/>
                  <a:pt x="3847347" y="5293858"/>
                  <a:pt x="3870789" y="5301672"/>
                </a:cubicBezTo>
                <a:cubicBezTo>
                  <a:pt x="3894874" y="5309700"/>
                  <a:pt x="3920594" y="5312117"/>
                  <a:pt x="3944679" y="5320145"/>
                </a:cubicBezTo>
                <a:cubicBezTo>
                  <a:pt x="3953916" y="5323224"/>
                  <a:pt x="3962728" y="5328173"/>
                  <a:pt x="3972389" y="5329381"/>
                </a:cubicBezTo>
                <a:cubicBezTo>
                  <a:pt x="4012221" y="5334360"/>
                  <a:pt x="4052437" y="5335539"/>
                  <a:pt x="4092461" y="5338618"/>
                </a:cubicBezTo>
                <a:cubicBezTo>
                  <a:pt x="4101697" y="5341697"/>
                  <a:pt x="4111462" y="5343500"/>
                  <a:pt x="4120170" y="5347854"/>
                </a:cubicBezTo>
                <a:cubicBezTo>
                  <a:pt x="4130099" y="5352818"/>
                  <a:pt x="4136957" y="5364341"/>
                  <a:pt x="4147879" y="5366327"/>
                </a:cubicBezTo>
                <a:cubicBezTo>
                  <a:pt x="4172112" y="5370733"/>
                  <a:pt x="4197140" y="5366327"/>
                  <a:pt x="4221770" y="5366327"/>
                </a:cubicBezTo>
                <a:lnTo>
                  <a:pt x="4147879" y="5338618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6973271" y="46182"/>
            <a:ext cx="1868333" cy="4599709"/>
          </a:xfrm>
          <a:custGeom>
            <a:avLst/>
            <a:gdLst>
              <a:gd name="connsiteX0" fmla="*/ 831456 w 1868333"/>
              <a:gd name="connsiteY0" fmla="*/ 4599709 h 4599709"/>
              <a:gd name="connsiteX1" fmla="*/ 822220 w 1868333"/>
              <a:gd name="connsiteY1" fmla="*/ 4553527 h 4599709"/>
              <a:gd name="connsiteX2" fmla="*/ 803747 w 1868333"/>
              <a:gd name="connsiteY2" fmla="*/ 4525818 h 4599709"/>
              <a:gd name="connsiteX3" fmla="*/ 776038 w 1868333"/>
              <a:gd name="connsiteY3" fmla="*/ 4470400 h 4599709"/>
              <a:gd name="connsiteX4" fmla="*/ 748329 w 1868333"/>
              <a:gd name="connsiteY4" fmla="*/ 4414982 h 4599709"/>
              <a:gd name="connsiteX5" fmla="*/ 729856 w 1868333"/>
              <a:gd name="connsiteY5" fmla="*/ 4359563 h 4599709"/>
              <a:gd name="connsiteX6" fmla="*/ 720620 w 1868333"/>
              <a:gd name="connsiteY6" fmla="*/ 4331854 h 4599709"/>
              <a:gd name="connsiteX7" fmla="*/ 711384 w 1868333"/>
              <a:gd name="connsiteY7" fmla="*/ 4304145 h 4599709"/>
              <a:gd name="connsiteX8" fmla="*/ 702147 w 1868333"/>
              <a:gd name="connsiteY8" fmla="*/ 4267200 h 4599709"/>
              <a:gd name="connsiteX9" fmla="*/ 683674 w 1868333"/>
              <a:gd name="connsiteY9" fmla="*/ 4211782 h 4599709"/>
              <a:gd name="connsiteX10" fmla="*/ 674438 w 1868333"/>
              <a:gd name="connsiteY10" fmla="*/ 4174836 h 4599709"/>
              <a:gd name="connsiteX11" fmla="*/ 655965 w 1868333"/>
              <a:gd name="connsiteY11" fmla="*/ 4119418 h 4599709"/>
              <a:gd name="connsiteX12" fmla="*/ 646729 w 1868333"/>
              <a:gd name="connsiteY12" fmla="*/ 4082473 h 4599709"/>
              <a:gd name="connsiteX13" fmla="*/ 619020 w 1868333"/>
              <a:gd name="connsiteY13" fmla="*/ 4054763 h 4599709"/>
              <a:gd name="connsiteX14" fmla="*/ 609784 w 1868333"/>
              <a:gd name="connsiteY14" fmla="*/ 4027054 h 4599709"/>
              <a:gd name="connsiteX15" fmla="*/ 591311 w 1868333"/>
              <a:gd name="connsiteY15" fmla="*/ 3999345 h 4599709"/>
              <a:gd name="connsiteX16" fmla="*/ 572838 w 1868333"/>
              <a:gd name="connsiteY16" fmla="*/ 3943927 h 4599709"/>
              <a:gd name="connsiteX17" fmla="*/ 582074 w 1868333"/>
              <a:gd name="connsiteY17" fmla="*/ 3906982 h 4599709"/>
              <a:gd name="connsiteX18" fmla="*/ 637493 w 1868333"/>
              <a:gd name="connsiteY18" fmla="*/ 3870036 h 4599709"/>
              <a:gd name="connsiteX19" fmla="*/ 859165 w 1868333"/>
              <a:gd name="connsiteY19" fmla="*/ 3870036 h 4599709"/>
              <a:gd name="connsiteX20" fmla="*/ 914584 w 1868333"/>
              <a:gd name="connsiteY20" fmla="*/ 3833091 h 4599709"/>
              <a:gd name="connsiteX21" fmla="*/ 933056 w 1868333"/>
              <a:gd name="connsiteY21" fmla="*/ 3805382 h 4599709"/>
              <a:gd name="connsiteX22" fmla="*/ 951529 w 1868333"/>
              <a:gd name="connsiteY22" fmla="*/ 3749963 h 4599709"/>
              <a:gd name="connsiteX23" fmla="*/ 997711 w 1868333"/>
              <a:gd name="connsiteY23" fmla="*/ 3685309 h 4599709"/>
              <a:gd name="connsiteX24" fmla="*/ 1016184 w 1868333"/>
              <a:gd name="connsiteY24" fmla="*/ 3620654 h 4599709"/>
              <a:gd name="connsiteX25" fmla="*/ 1053129 w 1868333"/>
              <a:gd name="connsiteY25" fmla="*/ 3565236 h 4599709"/>
              <a:gd name="connsiteX26" fmla="*/ 1080838 w 1868333"/>
              <a:gd name="connsiteY26" fmla="*/ 3556000 h 4599709"/>
              <a:gd name="connsiteX27" fmla="*/ 1117784 w 1868333"/>
              <a:gd name="connsiteY27" fmla="*/ 3500582 h 4599709"/>
              <a:gd name="connsiteX28" fmla="*/ 1173202 w 1868333"/>
              <a:gd name="connsiteY28" fmla="*/ 3463636 h 4599709"/>
              <a:gd name="connsiteX29" fmla="*/ 1200911 w 1868333"/>
              <a:gd name="connsiteY29" fmla="*/ 3445163 h 4599709"/>
              <a:gd name="connsiteX30" fmla="*/ 1237856 w 1868333"/>
              <a:gd name="connsiteY30" fmla="*/ 3435927 h 4599709"/>
              <a:gd name="connsiteX31" fmla="*/ 1265565 w 1868333"/>
              <a:gd name="connsiteY31" fmla="*/ 3408218 h 4599709"/>
              <a:gd name="connsiteX32" fmla="*/ 1293274 w 1868333"/>
              <a:gd name="connsiteY32" fmla="*/ 3398982 h 4599709"/>
              <a:gd name="connsiteX33" fmla="*/ 1256329 w 1868333"/>
              <a:gd name="connsiteY33" fmla="*/ 3297382 h 4599709"/>
              <a:gd name="connsiteX34" fmla="*/ 1200911 w 1868333"/>
              <a:gd name="connsiteY34" fmla="*/ 3260436 h 4599709"/>
              <a:gd name="connsiteX35" fmla="*/ 1173202 w 1868333"/>
              <a:gd name="connsiteY35" fmla="*/ 3232727 h 4599709"/>
              <a:gd name="connsiteX36" fmla="*/ 1136256 w 1868333"/>
              <a:gd name="connsiteY36" fmla="*/ 3214254 h 4599709"/>
              <a:gd name="connsiteX37" fmla="*/ 1108547 w 1868333"/>
              <a:gd name="connsiteY37" fmla="*/ 3195782 h 4599709"/>
              <a:gd name="connsiteX38" fmla="*/ 1053129 w 1868333"/>
              <a:gd name="connsiteY38" fmla="*/ 3103418 h 4599709"/>
              <a:gd name="connsiteX39" fmla="*/ 1034656 w 1868333"/>
              <a:gd name="connsiteY39" fmla="*/ 3048000 h 4599709"/>
              <a:gd name="connsiteX40" fmla="*/ 1016184 w 1868333"/>
              <a:gd name="connsiteY40" fmla="*/ 3020291 h 4599709"/>
              <a:gd name="connsiteX41" fmla="*/ 997711 w 1868333"/>
              <a:gd name="connsiteY41" fmla="*/ 2955636 h 4599709"/>
              <a:gd name="connsiteX42" fmla="*/ 979238 w 1868333"/>
              <a:gd name="connsiteY42" fmla="*/ 2927927 h 4599709"/>
              <a:gd name="connsiteX43" fmla="*/ 970002 w 1868333"/>
              <a:gd name="connsiteY43" fmla="*/ 2900218 h 4599709"/>
              <a:gd name="connsiteX44" fmla="*/ 933056 w 1868333"/>
              <a:gd name="connsiteY44" fmla="*/ 2844800 h 4599709"/>
              <a:gd name="connsiteX45" fmla="*/ 942293 w 1868333"/>
              <a:gd name="connsiteY45" fmla="*/ 2780145 h 4599709"/>
              <a:gd name="connsiteX46" fmla="*/ 988474 w 1868333"/>
              <a:gd name="connsiteY46" fmla="*/ 2733963 h 4599709"/>
              <a:gd name="connsiteX47" fmla="*/ 1016184 w 1868333"/>
              <a:gd name="connsiteY47" fmla="*/ 2724727 h 4599709"/>
              <a:gd name="connsiteX48" fmla="*/ 1108547 w 1868333"/>
              <a:gd name="connsiteY48" fmla="*/ 2678545 h 4599709"/>
              <a:gd name="connsiteX49" fmla="*/ 1145493 w 1868333"/>
              <a:gd name="connsiteY49" fmla="*/ 2660073 h 4599709"/>
              <a:gd name="connsiteX50" fmla="*/ 1182438 w 1868333"/>
              <a:gd name="connsiteY50" fmla="*/ 2650836 h 4599709"/>
              <a:gd name="connsiteX51" fmla="*/ 1237856 w 1868333"/>
              <a:gd name="connsiteY51" fmla="*/ 2632363 h 4599709"/>
              <a:gd name="connsiteX52" fmla="*/ 1256329 w 1868333"/>
              <a:gd name="connsiteY52" fmla="*/ 2604654 h 4599709"/>
              <a:gd name="connsiteX53" fmla="*/ 1274802 w 1868333"/>
              <a:gd name="connsiteY53" fmla="*/ 2503054 h 4599709"/>
              <a:gd name="connsiteX54" fmla="*/ 1394874 w 1868333"/>
              <a:gd name="connsiteY54" fmla="*/ 2512291 h 4599709"/>
              <a:gd name="connsiteX55" fmla="*/ 1431820 w 1868333"/>
              <a:gd name="connsiteY55" fmla="*/ 2521527 h 4599709"/>
              <a:gd name="connsiteX56" fmla="*/ 1551893 w 1868333"/>
              <a:gd name="connsiteY56" fmla="*/ 2530763 h 4599709"/>
              <a:gd name="connsiteX57" fmla="*/ 1607311 w 1868333"/>
              <a:gd name="connsiteY57" fmla="*/ 2549236 h 4599709"/>
              <a:gd name="connsiteX58" fmla="*/ 1635020 w 1868333"/>
              <a:gd name="connsiteY58" fmla="*/ 2558473 h 4599709"/>
              <a:gd name="connsiteX59" fmla="*/ 1662729 w 1868333"/>
              <a:gd name="connsiteY59" fmla="*/ 2576945 h 4599709"/>
              <a:gd name="connsiteX60" fmla="*/ 1690438 w 1868333"/>
              <a:gd name="connsiteY60" fmla="*/ 2586182 h 4599709"/>
              <a:gd name="connsiteX61" fmla="*/ 1773565 w 1868333"/>
              <a:gd name="connsiteY61" fmla="*/ 2632363 h 4599709"/>
              <a:gd name="connsiteX62" fmla="*/ 1810511 w 1868333"/>
              <a:gd name="connsiteY62" fmla="*/ 2623127 h 4599709"/>
              <a:gd name="connsiteX63" fmla="*/ 1819747 w 1868333"/>
              <a:gd name="connsiteY63" fmla="*/ 2586182 h 4599709"/>
              <a:gd name="connsiteX64" fmla="*/ 1838220 w 1868333"/>
              <a:gd name="connsiteY64" fmla="*/ 2549236 h 4599709"/>
              <a:gd name="connsiteX65" fmla="*/ 1847456 w 1868333"/>
              <a:gd name="connsiteY65" fmla="*/ 2521527 h 4599709"/>
              <a:gd name="connsiteX66" fmla="*/ 1847456 w 1868333"/>
              <a:gd name="connsiteY66" fmla="*/ 2216727 h 4599709"/>
              <a:gd name="connsiteX67" fmla="*/ 1819747 w 1868333"/>
              <a:gd name="connsiteY67" fmla="*/ 2207491 h 4599709"/>
              <a:gd name="connsiteX68" fmla="*/ 1792038 w 1868333"/>
              <a:gd name="connsiteY68" fmla="*/ 2189018 h 4599709"/>
              <a:gd name="connsiteX69" fmla="*/ 1653493 w 1868333"/>
              <a:gd name="connsiteY69" fmla="*/ 2170545 h 4599709"/>
              <a:gd name="connsiteX70" fmla="*/ 1468765 w 1868333"/>
              <a:gd name="connsiteY70" fmla="*/ 2152073 h 4599709"/>
              <a:gd name="connsiteX71" fmla="*/ 1413347 w 1868333"/>
              <a:gd name="connsiteY71" fmla="*/ 2115127 h 4599709"/>
              <a:gd name="connsiteX72" fmla="*/ 1404111 w 1868333"/>
              <a:gd name="connsiteY72" fmla="*/ 2087418 h 4599709"/>
              <a:gd name="connsiteX73" fmla="*/ 1431820 w 1868333"/>
              <a:gd name="connsiteY73" fmla="*/ 1874982 h 4599709"/>
              <a:gd name="connsiteX74" fmla="*/ 1450293 w 1868333"/>
              <a:gd name="connsiteY74" fmla="*/ 1847273 h 4599709"/>
              <a:gd name="connsiteX75" fmla="*/ 1487238 w 1868333"/>
              <a:gd name="connsiteY75" fmla="*/ 1791854 h 4599709"/>
              <a:gd name="connsiteX76" fmla="*/ 1533420 w 1868333"/>
              <a:gd name="connsiteY76" fmla="*/ 1745673 h 4599709"/>
              <a:gd name="connsiteX77" fmla="*/ 1579602 w 1868333"/>
              <a:gd name="connsiteY77" fmla="*/ 1736436 h 4599709"/>
              <a:gd name="connsiteX78" fmla="*/ 1588838 w 1868333"/>
              <a:gd name="connsiteY78" fmla="*/ 1634836 h 4599709"/>
              <a:gd name="connsiteX79" fmla="*/ 1551893 w 1868333"/>
              <a:gd name="connsiteY79" fmla="*/ 1625600 h 4599709"/>
              <a:gd name="connsiteX80" fmla="*/ 1468765 w 1868333"/>
              <a:gd name="connsiteY80" fmla="*/ 1607127 h 4599709"/>
              <a:gd name="connsiteX81" fmla="*/ 1348693 w 1868333"/>
              <a:gd name="connsiteY81" fmla="*/ 1579418 h 4599709"/>
              <a:gd name="connsiteX82" fmla="*/ 1080838 w 1868333"/>
              <a:gd name="connsiteY82" fmla="*/ 1570182 h 4599709"/>
              <a:gd name="connsiteX83" fmla="*/ 997711 w 1868333"/>
              <a:gd name="connsiteY83" fmla="*/ 1551709 h 4599709"/>
              <a:gd name="connsiteX84" fmla="*/ 868402 w 1868333"/>
              <a:gd name="connsiteY84" fmla="*/ 1542473 h 4599709"/>
              <a:gd name="connsiteX85" fmla="*/ 812984 w 1868333"/>
              <a:gd name="connsiteY85" fmla="*/ 1524000 h 4599709"/>
              <a:gd name="connsiteX86" fmla="*/ 692911 w 1868333"/>
              <a:gd name="connsiteY86" fmla="*/ 1496291 h 4599709"/>
              <a:gd name="connsiteX87" fmla="*/ 628256 w 1868333"/>
              <a:gd name="connsiteY87" fmla="*/ 1487054 h 4599709"/>
              <a:gd name="connsiteX88" fmla="*/ 535893 w 1868333"/>
              <a:gd name="connsiteY88" fmla="*/ 1468582 h 4599709"/>
              <a:gd name="connsiteX89" fmla="*/ 471238 w 1868333"/>
              <a:gd name="connsiteY89" fmla="*/ 1450109 h 4599709"/>
              <a:gd name="connsiteX90" fmla="*/ 425056 w 1868333"/>
              <a:gd name="connsiteY90" fmla="*/ 1440873 h 4599709"/>
              <a:gd name="connsiteX91" fmla="*/ 351165 w 1868333"/>
              <a:gd name="connsiteY91" fmla="*/ 1422400 h 4599709"/>
              <a:gd name="connsiteX92" fmla="*/ 304984 w 1868333"/>
              <a:gd name="connsiteY92" fmla="*/ 1413163 h 4599709"/>
              <a:gd name="connsiteX93" fmla="*/ 249565 w 1868333"/>
              <a:gd name="connsiteY93" fmla="*/ 1394691 h 4599709"/>
              <a:gd name="connsiteX94" fmla="*/ 166438 w 1868333"/>
              <a:gd name="connsiteY94" fmla="*/ 1357745 h 4599709"/>
              <a:gd name="connsiteX95" fmla="*/ 138729 w 1868333"/>
              <a:gd name="connsiteY95" fmla="*/ 1348509 h 4599709"/>
              <a:gd name="connsiteX96" fmla="*/ 111020 w 1868333"/>
              <a:gd name="connsiteY96" fmla="*/ 1339273 h 4599709"/>
              <a:gd name="connsiteX97" fmla="*/ 55602 w 1868333"/>
              <a:gd name="connsiteY97" fmla="*/ 1302327 h 4599709"/>
              <a:gd name="connsiteX98" fmla="*/ 27893 w 1868333"/>
              <a:gd name="connsiteY98" fmla="*/ 1283854 h 4599709"/>
              <a:gd name="connsiteX99" fmla="*/ 18656 w 1868333"/>
              <a:gd name="connsiteY99" fmla="*/ 1173018 h 4599709"/>
              <a:gd name="connsiteX100" fmla="*/ 101784 w 1868333"/>
              <a:gd name="connsiteY100" fmla="*/ 1108363 h 4599709"/>
              <a:gd name="connsiteX101" fmla="*/ 175674 w 1868333"/>
              <a:gd name="connsiteY101" fmla="*/ 1062182 h 4599709"/>
              <a:gd name="connsiteX102" fmla="*/ 203384 w 1868333"/>
              <a:gd name="connsiteY102" fmla="*/ 1052945 h 4599709"/>
              <a:gd name="connsiteX103" fmla="*/ 240329 w 1868333"/>
              <a:gd name="connsiteY103" fmla="*/ 1034473 h 4599709"/>
              <a:gd name="connsiteX104" fmla="*/ 295747 w 1868333"/>
              <a:gd name="connsiteY104" fmla="*/ 1025236 h 4599709"/>
              <a:gd name="connsiteX105" fmla="*/ 323456 w 1868333"/>
              <a:gd name="connsiteY105" fmla="*/ 1006763 h 4599709"/>
              <a:gd name="connsiteX106" fmla="*/ 378874 w 1868333"/>
              <a:gd name="connsiteY106" fmla="*/ 988291 h 4599709"/>
              <a:gd name="connsiteX107" fmla="*/ 406584 w 1868333"/>
              <a:gd name="connsiteY107" fmla="*/ 969818 h 4599709"/>
              <a:gd name="connsiteX108" fmla="*/ 462002 w 1868333"/>
              <a:gd name="connsiteY108" fmla="*/ 951345 h 4599709"/>
              <a:gd name="connsiteX109" fmla="*/ 489711 w 1868333"/>
              <a:gd name="connsiteY109" fmla="*/ 932873 h 4599709"/>
              <a:gd name="connsiteX110" fmla="*/ 545129 w 1868333"/>
              <a:gd name="connsiteY110" fmla="*/ 914400 h 4599709"/>
              <a:gd name="connsiteX111" fmla="*/ 600547 w 1868333"/>
              <a:gd name="connsiteY111" fmla="*/ 886691 h 4599709"/>
              <a:gd name="connsiteX112" fmla="*/ 665202 w 1868333"/>
              <a:gd name="connsiteY112" fmla="*/ 840509 h 4599709"/>
              <a:gd name="connsiteX113" fmla="*/ 729856 w 1868333"/>
              <a:gd name="connsiteY113" fmla="*/ 812800 h 4599709"/>
              <a:gd name="connsiteX114" fmla="*/ 766802 w 1868333"/>
              <a:gd name="connsiteY114" fmla="*/ 775854 h 4599709"/>
              <a:gd name="connsiteX115" fmla="*/ 822220 w 1868333"/>
              <a:gd name="connsiteY115" fmla="*/ 757382 h 4599709"/>
              <a:gd name="connsiteX116" fmla="*/ 849929 w 1868333"/>
              <a:gd name="connsiteY116" fmla="*/ 738909 h 4599709"/>
              <a:gd name="connsiteX117" fmla="*/ 905347 w 1868333"/>
              <a:gd name="connsiteY117" fmla="*/ 692727 h 4599709"/>
              <a:gd name="connsiteX118" fmla="*/ 942293 w 1868333"/>
              <a:gd name="connsiteY118" fmla="*/ 637309 h 4599709"/>
              <a:gd name="connsiteX119" fmla="*/ 923820 w 1868333"/>
              <a:gd name="connsiteY119" fmla="*/ 563418 h 4599709"/>
              <a:gd name="connsiteX120" fmla="*/ 886874 w 1868333"/>
              <a:gd name="connsiteY120" fmla="*/ 535709 h 4599709"/>
              <a:gd name="connsiteX121" fmla="*/ 831456 w 1868333"/>
              <a:gd name="connsiteY121" fmla="*/ 489527 h 4599709"/>
              <a:gd name="connsiteX122" fmla="*/ 711384 w 1868333"/>
              <a:gd name="connsiteY122" fmla="*/ 471054 h 4599709"/>
              <a:gd name="connsiteX123" fmla="*/ 517420 w 1868333"/>
              <a:gd name="connsiteY123" fmla="*/ 452582 h 4599709"/>
              <a:gd name="connsiteX124" fmla="*/ 582074 w 1868333"/>
              <a:gd name="connsiteY124" fmla="*/ 369454 h 4599709"/>
              <a:gd name="connsiteX125" fmla="*/ 600547 w 1868333"/>
              <a:gd name="connsiteY125" fmla="*/ 341745 h 4599709"/>
              <a:gd name="connsiteX126" fmla="*/ 637493 w 1868333"/>
              <a:gd name="connsiteY126" fmla="*/ 323273 h 4599709"/>
              <a:gd name="connsiteX127" fmla="*/ 692911 w 1868333"/>
              <a:gd name="connsiteY127" fmla="*/ 267854 h 4599709"/>
              <a:gd name="connsiteX128" fmla="*/ 766802 w 1868333"/>
              <a:gd name="connsiteY128" fmla="*/ 184727 h 4599709"/>
              <a:gd name="connsiteX129" fmla="*/ 794511 w 1868333"/>
              <a:gd name="connsiteY129" fmla="*/ 157018 h 4599709"/>
              <a:gd name="connsiteX130" fmla="*/ 849929 w 1868333"/>
              <a:gd name="connsiteY130" fmla="*/ 110836 h 4599709"/>
              <a:gd name="connsiteX131" fmla="*/ 905347 w 1868333"/>
              <a:gd name="connsiteY131" fmla="*/ 73891 h 4599709"/>
              <a:gd name="connsiteX132" fmla="*/ 960765 w 1868333"/>
              <a:gd name="connsiteY132" fmla="*/ 0 h 45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868333" h="4599709">
                <a:moveTo>
                  <a:pt x="831456" y="4599709"/>
                </a:moveTo>
                <a:cubicBezTo>
                  <a:pt x="828377" y="4584315"/>
                  <a:pt x="827732" y="4568226"/>
                  <a:pt x="822220" y="4553527"/>
                </a:cubicBezTo>
                <a:cubicBezTo>
                  <a:pt x="818322" y="4543133"/>
                  <a:pt x="808711" y="4535747"/>
                  <a:pt x="803747" y="4525818"/>
                </a:cubicBezTo>
                <a:cubicBezTo>
                  <a:pt x="765507" y="4449338"/>
                  <a:pt x="828979" y="4549811"/>
                  <a:pt x="776038" y="4470400"/>
                </a:cubicBezTo>
                <a:cubicBezTo>
                  <a:pt x="742356" y="4369352"/>
                  <a:pt x="796073" y="4522405"/>
                  <a:pt x="748329" y="4414982"/>
                </a:cubicBezTo>
                <a:cubicBezTo>
                  <a:pt x="740421" y="4397188"/>
                  <a:pt x="736014" y="4378036"/>
                  <a:pt x="729856" y="4359563"/>
                </a:cubicBezTo>
                <a:lnTo>
                  <a:pt x="720620" y="4331854"/>
                </a:lnTo>
                <a:cubicBezTo>
                  <a:pt x="717541" y="4322618"/>
                  <a:pt x="713745" y="4313590"/>
                  <a:pt x="711384" y="4304145"/>
                </a:cubicBezTo>
                <a:cubicBezTo>
                  <a:pt x="708305" y="4291830"/>
                  <a:pt x="705795" y="4279359"/>
                  <a:pt x="702147" y="4267200"/>
                </a:cubicBezTo>
                <a:cubicBezTo>
                  <a:pt x="696552" y="4248549"/>
                  <a:pt x="688396" y="4230673"/>
                  <a:pt x="683674" y="4211782"/>
                </a:cubicBezTo>
                <a:cubicBezTo>
                  <a:pt x="680595" y="4199467"/>
                  <a:pt x="678086" y="4186995"/>
                  <a:pt x="674438" y="4174836"/>
                </a:cubicBezTo>
                <a:cubicBezTo>
                  <a:pt x="668843" y="4156185"/>
                  <a:pt x="660688" y="4138309"/>
                  <a:pt x="655965" y="4119418"/>
                </a:cubicBezTo>
                <a:cubicBezTo>
                  <a:pt x="652886" y="4107103"/>
                  <a:pt x="653027" y="4093495"/>
                  <a:pt x="646729" y="4082473"/>
                </a:cubicBezTo>
                <a:cubicBezTo>
                  <a:pt x="640248" y="4071132"/>
                  <a:pt x="628256" y="4064000"/>
                  <a:pt x="619020" y="4054763"/>
                </a:cubicBezTo>
                <a:cubicBezTo>
                  <a:pt x="615941" y="4045527"/>
                  <a:pt x="614138" y="4035762"/>
                  <a:pt x="609784" y="4027054"/>
                </a:cubicBezTo>
                <a:cubicBezTo>
                  <a:pt x="604820" y="4017125"/>
                  <a:pt x="595820" y="4009489"/>
                  <a:pt x="591311" y="3999345"/>
                </a:cubicBezTo>
                <a:cubicBezTo>
                  <a:pt x="583403" y="3981551"/>
                  <a:pt x="572838" y="3943927"/>
                  <a:pt x="572838" y="3943927"/>
                </a:cubicBezTo>
                <a:cubicBezTo>
                  <a:pt x="575917" y="3931612"/>
                  <a:pt x="573715" y="3916535"/>
                  <a:pt x="582074" y="3906982"/>
                </a:cubicBezTo>
                <a:cubicBezTo>
                  <a:pt x="596694" y="3890273"/>
                  <a:pt x="637493" y="3870036"/>
                  <a:pt x="637493" y="3870036"/>
                </a:cubicBezTo>
                <a:cubicBezTo>
                  <a:pt x="710463" y="3876670"/>
                  <a:pt x="786174" y="3889244"/>
                  <a:pt x="859165" y="3870036"/>
                </a:cubicBezTo>
                <a:cubicBezTo>
                  <a:pt x="880636" y="3864386"/>
                  <a:pt x="914584" y="3833091"/>
                  <a:pt x="914584" y="3833091"/>
                </a:cubicBezTo>
                <a:cubicBezTo>
                  <a:pt x="920741" y="3823855"/>
                  <a:pt x="928548" y="3815526"/>
                  <a:pt x="933056" y="3805382"/>
                </a:cubicBezTo>
                <a:cubicBezTo>
                  <a:pt x="940964" y="3787588"/>
                  <a:pt x="939846" y="3765541"/>
                  <a:pt x="951529" y="3749963"/>
                </a:cubicBezTo>
                <a:cubicBezTo>
                  <a:pt x="985898" y="3704137"/>
                  <a:pt x="970699" y="3725826"/>
                  <a:pt x="997711" y="3685309"/>
                </a:cubicBezTo>
                <a:cubicBezTo>
                  <a:pt x="999886" y="3676607"/>
                  <a:pt x="1010159" y="3631500"/>
                  <a:pt x="1016184" y="3620654"/>
                </a:cubicBezTo>
                <a:cubicBezTo>
                  <a:pt x="1026966" y="3601247"/>
                  <a:pt x="1032067" y="3572256"/>
                  <a:pt x="1053129" y="3565236"/>
                </a:cubicBezTo>
                <a:lnTo>
                  <a:pt x="1080838" y="3556000"/>
                </a:lnTo>
                <a:cubicBezTo>
                  <a:pt x="1093153" y="3537527"/>
                  <a:pt x="1099311" y="3512897"/>
                  <a:pt x="1117784" y="3500582"/>
                </a:cubicBezTo>
                <a:lnTo>
                  <a:pt x="1173202" y="3463636"/>
                </a:lnTo>
                <a:cubicBezTo>
                  <a:pt x="1182438" y="3457478"/>
                  <a:pt x="1190142" y="3447855"/>
                  <a:pt x="1200911" y="3445163"/>
                </a:cubicBezTo>
                <a:lnTo>
                  <a:pt x="1237856" y="3435927"/>
                </a:lnTo>
                <a:cubicBezTo>
                  <a:pt x="1247092" y="3426691"/>
                  <a:pt x="1254697" y="3415464"/>
                  <a:pt x="1265565" y="3408218"/>
                </a:cubicBezTo>
                <a:cubicBezTo>
                  <a:pt x="1273666" y="3402818"/>
                  <a:pt x="1291365" y="3408529"/>
                  <a:pt x="1293274" y="3398982"/>
                </a:cubicBezTo>
                <a:cubicBezTo>
                  <a:pt x="1311575" y="3307479"/>
                  <a:pt x="1295784" y="3330260"/>
                  <a:pt x="1256329" y="3297382"/>
                </a:cubicBezTo>
                <a:cubicBezTo>
                  <a:pt x="1210203" y="3258944"/>
                  <a:pt x="1249608" y="3276669"/>
                  <a:pt x="1200911" y="3260436"/>
                </a:cubicBezTo>
                <a:cubicBezTo>
                  <a:pt x="1191675" y="3251200"/>
                  <a:pt x="1183831" y="3240319"/>
                  <a:pt x="1173202" y="3232727"/>
                </a:cubicBezTo>
                <a:cubicBezTo>
                  <a:pt x="1161998" y="3224724"/>
                  <a:pt x="1148211" y="3221085"/>
                  <a:pt x="1136256" y="3214254"/>
                </a:cubicBezTo>
                <a:cubicBezTo>
                  <a:pt x="1126618" y="3208747"/>
                  <a:pt x="1117783" y="3201939"/>
                  <a:pt x="1108547" y="3195782"/>
                </a:cubicBezTo>
                <a:cubicBezTo>
                  <a:pt x="1086866" y="3163259"/>
                  <a:pt x="1067329" y="3138916"/>
                  <a:pt x="1053129" y="3103418"/>
                </a:cubicBezTo>
                <a:cubicBezTo>
                  <a:pt x="1045897" y="3085339"/>
                  <a:pt x="1045457" y="3064202"/>
                  <a:pt x="1034656" y="3048000"/>
                </a:cubicBezTo>
                <a:cubicBezTo>
                  <a:pt x="1028499" y="3038764"/>
                  <a:pt x="1021148" y="3030220"/>
                  <a:pt x="1016184" y="3020291"/>
                </a:cubicBezTo>
                <a:cubicBezTo>
                  <a:pt x="998201" y="2984325"/>
                  <a:pt x="1015478" y="2997092"/>
                  <a:pt x="997711" y="2955636"/>
                </a:cubicBezTo>
                <a:cubicBezTo>
                  <a:pt x="993338" y="2945433"/>
                  <a:pt x="985396" y="2937163"/>
                  <a:pt x="979238" y="2927927"/>
                </a:cubicBezTo>
                <a:cubicBezTo>
                  <a:pt x="976159" y="2918691"/>
                  <a:pt x="974730" y="2908729"/>
                  <a:pt x="970002" y="2900218"/>
                </a:cubicBezTo>
                <a:cubicBezTo>
                  <a:pt x="959220" y="2880810"/>
                  <a:pt x="933056" y="2844800"/>
                  <a:pt x="933056" y="2844800"/>
                </a:cubicBezTo>
                <a:cubicBezTo>
                  <a:pt x="936135" y="2823248"/>
                  <a:pt x="936037" y="2800997"/>
                  <a:pt x="942293" y="2780145"/>
                </a:cubicBezTo>
                <a:cubicBezTo>
                  <a:pt x="948813" y="2758412"/>
                  <a:pt x="969639" y="2743380"/>
                  <a:pt x="988474" y="2733963"/>
                </a:cubicBezTo>
                <a:cubicBezTo>
                  <a:pt x="997182" y="2729609"/>
                  <a:pt x="1006947" y="2727806"/>
                  <a:pt x="1016184" y="2724727"/>
                </a:cubicBezTo>
                <a:cubicBezTo>
                  <a:pt x="1125993" y="2651521"/>
                  <a:pt x="1025003" y="2709874"/>
                  <a:pt x="1108547" y="2678545"/>
                </a:cubicBezTo>
                <a:cubicBezTo>
                  <a:pt x="1121439" y="2673710"/>
                  <a:pt x="1132601" y="2664908"/>
                  <a:pt x="1145493" y="2660073"/>
                </a:cubicBezTo>
                <a:cubicBezTo>
                  <a:pt x="1157379" y="2655616"/>
                  <a:pt x="1170279" y="2654484"/>
                  <a:pt x="1182438" y="2650836"/>
                </a:cubicBezTo>
                <a:cubicBezTo>
                  <a:pt x="1201089" y="2645241"/>
                  <a:pt x="1237856" y="2632363"/>
                  <a:pt x="1237856" y="2632363"/>
                </a:cubicBezTo>
                <a:cubicBezTo>
                  <a:pt x="1244014" y="2623127"/>
                  <a:pt x="1251365" y="2614583"/>
                  <a:pt x="1256329" y="2604654"/>
                </a:cubicBezTo>
                <a:cubicBezTo>
                  <a:pt x="1270566" y="2576180"/>
                  <a:pt x="1271619" y="2528519"/>
                  <a:pt x="1274802" y="2503054"/>
                </a:cubicBezTo>
                <a:cubicBezTo>
                  <a:pt x="1314826" y="2506133"/>
                  <a:pt x="1355007" y="2507601"/>
                  <a:pt x="1394874" y="2512291"/>
                </a:cubicBezTo>
                <a:cubicBezTo>
                  <a:pt x="1407481" y="2513774"/>
                  <a:pt x="1419213" y="2520044"/>
                  <a:pt x="1431820" y="2521527"/>
                </a:cubicBezTo>
                <a:cubicBezTo>
                  <a:pt x="1471688" y="2526217"/>
                  <a:pt x="1511869" y="2527684"/>
                  <a:pt x="1551893" y="2530763"/>
                </a:cubicBezTo>
                <a:lnTo>
                  <a:pt x="1607311" y="2549236"/>
                </a:lnTo>
                <a:cubicBezTo>
                  <a:pt x="1616547" y="2552315"/>
                  <a:pt x="1626919" y="2553073"/>
                  <a:pt x="1635020" y="2558473"/>
                </a:cubicBezTo>
                <a:cubicBezTo>
                  <a:pt x="1644256" y="2564630"/>
                  <a:pt x="1652800" y="2571981"/>
                  <a:pt x="1662729" y="2576945"/>
                </a:cubicBezTo>
                <a:cubicBezTo>
                  <a:pt x="1671437" y="2581299"/>
                  <a:pt x="1681927" y="2581454"/>
                  <a:pt x="1690438" y="2586182"/>
                </a:cubicBezTo>
                <a:cubicBezTo>
                  <a:pt x="1785711" y="2639112"/>
                  <a:pt x="1710869" y="2611465"/>
                  <a:pt x="1773565" y="2632363"/>
                </a:cubicBezTo>
                <a:cubicBezTo>
                  <a:pt x="1785880" y="2629284"/>
                  <a:pt x="1801535" y="2632103"/>
                  <a:pt x="1810511" y="2623127"/>
                </a:cubicBezTo>
                <a:cubicBezTo>
                  <a:pt x="1819487" y="2614151"/>
                  <a:pt x="1815290" y="2598068"/>
                  <a:pt x="1819747" y="2586182"/>
                </a:cubicBezTo>
                <a:cubicBezTo>
                  <a:pt x="1824582" y="2573290"/>
                  <a:pt x="1832796" y="2561892"/>
                  <a:pt x="1838220" y="2549236"/>
                </a:cubicBezTo>
                <a:cubicBezTo>
                  <a:pt x="1842055" y="2540287"/>
                  <a:pt x="1844377" y="2530763"/>
                  <a:pt x="1847456" y="2521527"/>
                </a:cubicBezTo>
                <a:cubicBezTo>
                  <a:pt x="1847531" y="2519808"/>
                  <a:pt x="1868333" y="2274137"/>
                  <a:pt x="1847456" y="2216727"/>
                </a:cubicBezTo>
                <a:cubicBezTo>
                  <a:pt x="1844129" y="2207577"/>
                  <a:pt x="1828983" y="2210570"/>
                  <a:pt x="1819747" y="2207491"/>
                </a:cubicBezTo>
                <a:cubicBezTo>
                  <a:pt x="1810511" y="2201333"/>
                  <a:pt x="1802241" y="2193391"/>
                  <a:pt x="1792038" y="2189018"/>
                </a:cubicBezTo>
                <a:cubicBezTo>
                  <a:pt x="1758839" y="2174790"/>
                  <a:pt x="1669320" y="2172211"/>
                  <a:pt x="1653493" y="2170545"/>
                </a:cubicBezTo>
                <a:cubicBezTo>
                  <a:pt x="1443261" y="2148415"/>
                  <a:pt x="1753030" y="2175761"/>
                  <a:pt x="1468765" y="2152073"/>
                </a:cubicBezTo>
                <a:cubicBezTo>
                  <a:pt x="1439715" y="2142389"/>
                  <a:pt x="1433114" y="2144778"/>
                  <a:pt x="1413347" y="2115127"/>
                </a:cubicBezTo>
                <a:cubicBezTo>
                  <a:pt x="1407947" y="2107026"/>
                  <a:pt x="1407190" y="2096654"/>
                  <a:pt x="1404111" y="2087418"/>
                </a:cubicBezTo>
                <a:cubicBezTo>
                  <a:pt x="1405357" y="2066234"/>
                  <a:pt x="1400159" y="1922473"/>
                  <a:pt x="1431820" y="1874982"/>
                </a:cubicBezTo>
                <a:lnTo>
                  <a:pt x="1450293" y="1847273"/>
                </a:lnTo>
                <a:cubicBezTo>
                  <a:pt x="1466524" y="1798577"/>
                  <a:pt x="1448801" y="1837978"/>
                  <a:pt x="1487238" y="1791854"/>
                </a:cubicBezTo>
                <a:cubicBezTo>
                  <a:pt x="1507764" y="1767223"/>
                  <a:pt x="1500579" y="1757988"/>
                  <a:pt x="1533420" y="1745673"/>
                </a:cubicBezTo>
                <a:cubicBezTo>
                  <a:pt x="1548119" y="1740161"/>
                  <a:pt x="1564208" y="1739515"/>
                  <a:pt x="1579602" y="1736436"/>
                </a:cubicBezTo>
                <a:cubicBezTo>
                  <a:pt x="1602925" y="1701450"/>
                  <a:pt x="1619390" y="1689831"/>
                  <a:pt x="1588838" y="1634836"/>
                </a:cubicBezTo>
                <a:cubicBezTo>
                  <a:pt x="1582673" y="1623739"/>
                  <a:pt x="1564099" y="1629087"/>
                  <a:pt x="1551893" y="1625600"/>
                </a:cubicBezTo>
                <a:cubicBezTo>
                  <a:pt x="1453557" y="1597503"/>
                  <a:pt x="1635468" y="1642849"/>
                  <a:pt x="1468765" y="1607127"/>
                </a:cubicBezTo>
                <a:cubicBezTo>
                  <a:pt x="1463551" y="1606010"/>
                  <a:pt x="1367887" y="1580547"/>
                  <a:pt x="1348693" y="1579418"/>
                </a:cubicBezTo>
                <a:cubicBezTo>
                  <a:pt x="1259509" y="1574172"/>
                  <a:pt x="1170123" y="1573261"/>
                  <a:pt x="1080838" y="1570182"/>
                </a:cubicBezTo>
                <a:cubicBezTo>
                  <a:pt x="1059687" y="1564894"/>
                  <a:pt x="1017973" y="1553842"/>
                  <a:pt x="997711" y="1551709"/>
                </a:cubicBezTo>
                <a:cubicBezTo>
                  <a:pt x="954736" y="1547185"/>
                  <a:pt x="911505" y="1545552"/>
                  <a:pt x="868402" y="1542473"/>
                </a:cubicBezTo>
                <a:cubicBezTo>
                  <a:pt x="849929" y="1536315"/>
                  <a:pt x="831875" y="1528723"/>
                  <a:pt x="812984" y="1524000"/>
                </a:cubicBezTo>
                <a:cubicBezTo>
                  <a:pt x="769827" y="1513211"/>
                  <a:pt x="735567" y="1503400"/>
                  <a:pt x="692911" y="1496291"/>
                </a:cubicBezTo>
                <a:cubicBezTo>
                  <a:pt x="671437" y="1492712"/>
                  <a:pt x="649808" y="1490133"/>
                  <a:pt x="628256" y="1487054"/>
                </a:cubicBezTo>
                <a:cubicBezTo>
                  <a:pt x="571348" y="1468085"/>
                  <a:pt x="629294" y="1485564"/>
                  <a:pt x="535893" y="1468582"/>
                </a:cubicBezTo>
                <a:cubicBezTo>
                  <a:pt x="472549" y="1457065"/>
                  <a:pt x="523992" y="1463297"/>
                  <a:pt x="471238" y="1450109"/>
                </a:cubicBezTo>
                <a:cubicBezTo>
                  <a:pt x="456008" y="1446302"/>
                  <a:pt x="440353" y="1444403"/>
                  <a:pt x="425056" y="1440873"/>
                </a:cubicBezTo>
                <a:cubicBezTo>
                  <a:pt x="400318" y="1435164"/>
                  <a:pt x="376060" y="1427379"/>
                  <a:pt x="351165" y="1422400"/>
                </a:cubicBezTo>
                <a:cubicBezTo>
                  <a:pt x="335771" y="1419321"/>
                  <a:pt x="320129" y="1417294"/>
                  <a:pt x="304984" y="1413163"/>
                </a:cubicBezTo>
                <a:cubicBezTo>
                  <a:pt x="286198" y="1408040"/>
                  <a:pt x="249565" y="1394691"/>
                  <a:pt x="249565" y="1394691"/>
                </a:cubicBezTo>
                <a:cubicBezTo>
                  <a:pt x="205655" y="1365417"/>
                  <a:pt x="232386" y="1379728"/>
                  <a:pt x="166438" y="1357745"/>
                </a:cubicBezTo>
                <a:lnTo>
                  <a:pt x="138729" y="1348509"/>
                </a:lnTo>
                <a:lnTo>
                  <a:pt x="111020" y="1339273"/>
                </a:lnTo>
                <a:lnTo>
                  <a:pt x="55602" y="1302327"/>
                </a:lnTo>
                <a:lnTo>
                  <a:pt x="27893" y="1283854"/>
                </a:lnTo>
                <a:cubicBezTo>
                  <a:pt x="9964" y="1230068"/>
                  <a:pt x="0" y="1228986"/>
                  <a:pt x="18656" y="1173018"/>
                </a:cubicBezTo>
                <a:cubicBezTo>
                  <a:pt x="31123" y="1135617"/>
                  <a:pt x="71958" y="1125761"/>
                  <a:pt x="101784" y="1108363"/>
                </a:cubicBezTo>
                <a:cubicBezTo>
                  <a:pt x="126872" y="1093728"/>
                  <a:pt x="148120" y="1071367"/>
                  <a:pt x="175674" y="1062182"/>
                </a:cubicBezTo>
                <a:cubicBezTo>
                  <a:pt x="184911" y="1059103"/>
                  <a:pt x="194435" y="1056780"/>
                  <a:pt x="203384" y="1052945"/>
                </a:cubicBezTo>
                <a:cubicBezTo>
                  <a:pt x="216039" y="1047521"/>
                  <a:pt x="227141" y="1038429"/>
                  <a:pt x="240329" y="1034473"/>
                </a:cubicBezTo>
                <a:cubicBezTo>
                  <a:pt x="258267" y="1029092"/>
                  <a:pt x="277274" y="1028315"/>
                  <a:pt x="295747" y="1025236"/>
                </a:cubicBezTo>
                <a:cubicBezTo>
                  <a:pt x="304983" y="1019078"/>
                  <a:pt x="313312" y="1011271"/>
                  <a:pt x="323456" y="1006763"/>
                </a:cubicBezTo>
                <a:cubicBezTo>
                  <a:pt x="341250" y="998855"/>
                  <a:pt x="378874" y="988291"/>
                  <a:pt x="378874" y="988291"/>
                </a:cubicBezTo>
                <a:cubicBezTo>
                  <a:pt x="388111" y="982133"/>
                  <a:pt x="396440" y="974327"/>
                  <a:pt x="406584" y="969818"/>
                </a:cubicBezTo>
                <a:cubicBezTo>
                  <a:pt x="424378" y="961910"/>
                  <a:pt x="445800" y="962146"/>
                  <a:pt x="462002" y="951345"/>
                </a:cubicBezTo>
                <a:cubicBezTo>
                  <a:pt x="471238" y="945188"/>
                  <a:pt x="479567" y="937381"/>
                  <a:pt x="489711" y="932873"/>
                </a:cubicBezTo>
                <a:cubicBezTo>
                  <a:pt x="507505" y="924965"/>
                  <a:pt x="545129" y="914400"/>
                  <a:pt x="545129" y="914400"/>
                </a:cubicBezTo>
                <a:cubicBezTo>
                  <a:pt x="624540" y="861459"/>
                  <a:pt x="524067" y="924931"/>
                  <a:pt x="600547" y="886691"/>
                </a:cubicBezTo>
                <a:cubicBezTo>
                  <a:pt x="620079" y="876925"/>
                  <a:pt x="648477" y="850962"/>
                  <a:pt x="665202" y="840509"/>
                </a:cubicBezTo>
                <a:cubicBezTo>
                  <a:pt x="691292" y="824203"/>
                  <a:pt x="702918" y="821779"/>
                  <a:pt x="729856" y="812800"/>
                </a:cubicBezTo>
                <a:cubicBezTo>
                  <a:pt x="742171" y="800485"/>
                  <a:pt x="751867" y="784815"/>
                  <a:pt x="766802" y="775854"/>
                </a:cubicBezTo>
                <a:cubicBezTo>
                  <a:pt x="783499" y="765836"/>
                  <a:pt x="822220" y="757382"/>
                  <a:pt x="822220" y="757382"/>
                </a:cubicBezTo>
                <a:cubicBezTo>
                  <a:pt x="831456" y="751224"/>
                  <a:pt x="841401" y="746016"/>
                  <a:pt x="849929" y="738909"/>
                </a:cubicBezTo>
                <a:cubicBezTo>
                  <a:pt x="921046" y="679645"/>
                  <a:pt x="836551" y="738592"/>
                  <a:pt x="905347" y="692727"/>
                </a:cubicBezTo>
                <a:cubicBezTo>
                  <a:pt x="917662" y="674254"/>
                  <a:pt x="946647" y="659079"/>
                  <a:pt x="942293" y="637309"/>
                </a:cubicBezTo>
                <a:cubicBezTo>
                  <a:pt x="941994" y="635816"/>
                  <a:pt x="931293" y="572385"/>
                  <a:pt x="923820" y="563418"/>
                </a:cubicBezTo>
                <a:cubicBezTo>
                  <a:pt x="913965" y="551592"/>
                  <a:pt x="898562" y="545727"/>
                  <a:pt x="886874" y="535709"/>
                </a:cubicBezTo>
                <a:cubicBezTo>
                  <a:pt x="864682" y="516688"/>
                  <a:pt x="858674" y="501192"/>
                  <a:pt x="831456" y="489527"/>
                </a:cubicBezTo>
                <a:cubicBezTo>
                  <a:pt x="803719" y="477640"/>
                  <a:pt x="727501" y="472666"/>
                  <a:pt x="711384" y="471054"/>
                </a:cubicBezTo>
                <a:lnTo>
                  <a:pt x="517420" y="452582"/>
                </a:lnTo>
                <a:cubicBezTo>
                  <a:pt x="542655" y="376874"/>
                  <a:pt x="499008" y="494051"/>
                  <a:pt x="582074" y="369454"/>
                </a:cubicBezTo>
                <a:cubicBezTo>
                  <a:pt x="588232" y="360218"/>
                  <a:pt x="592019" y="348851"/>
                  <a:pt x="600547" y="341745"/>
                </a:cubicBezTo>
                <a:cubicBezTo>
                  <a:pt x="611125" y="332931"/>
                  <a:pt x="625178" y="329430"/>
                  <a:pt x="637493" y="323273"/>
                </a:cubicBezTo>
                <a:cubicBezTo>
                  <a:pt x="655966" y="304800"/>
                  <a:pt x="678420" y="289591"/>
                  <a:pt x="692911" y="267854"/>
                </a:cubicBezTo>
                <a:cubicBezTo>
                  <a:pt x="725875" y="218408"/>
                  <a:pt x="703535" y="247994"/>
                  <a:pt x="766802" y="184727"/>
                </a:cubicBezTo>
                <a:cubicBezTo>
                  <a:pt x="776038" y="175491"/>
                  <a:pt x="783643" y="164264"/>
                  <a:pt x="794511" y="157018"/>
                </a:cubicBezTo>
                <a:cubicBezTo>
                  <a:pt x="893536" y="91000"/>
                  <a:pt x="743242" y="193814"/>
                  <a:pt x="849929" y="110836"/>
                </a:cubicBezTo>
                <a:cubicBezTo>
                  <a:pt x="867454" y="97206"/>
                  <a:pt x="905347" y="73891"/>
                  <a:pt x="905347" y="73891"/>
                </a:cubicBezTo>
                <a:cubicBezTo>
                  <a:pt x="947123" y="11228"/>
                  <a:pt x="926595" y="34172"/>
                  <a:pt x="960765" y="0"/>
                </a:cubicBezTo>
              </a:path>
            </a:pathLst>
          </a:cu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3943928" y="1272156"/>
            <a:ext cx="1885267" cy="1849735"/>
          </a:xfrm>
          <a:custGeom>
            <a:avLst/>
            <a:gdLst>
              <a:gd name="connsiteX0" fmla="*/ 1191491 w 1885267"/>
              <a:gd name="connsiteY0" fmla="*/ 1406389 h 1849735"/>
              <a:gd name="connsiteX1" fmla="*/ 1163782 w 1885267"/>
              <a:gd name="connsiteY1" fmla="*/ 1434099 h 1849735"/>
              <a:gd name="connsiteX2" fmla="*/ 1136072 w 1885267"/>
              <a:gd name="connsiteY2" fmla="*/ 1452571 h 1849735"/>
              <a:gd name="connsiteX3" fmla="*/ 1080654 w 1885267"/>
              <a:gd name="connsiteY3" fmla="*/ 1507989 h 1849735"/>
              <a:gd name="connsiteX4" fmla="*/ 1043709 w 1885267"/>
              <a:gd name="connsiteY4" fmla="*/ 1563408 h 1849735"/>
              <a:gd name="connsiteX5" fmla="*/ 1034472 w 1885267"/>
              <a:gd name="connsiteY5" fmla="*/ 1591117 h 1849735"/>
              <a:gd name="connsiteX6" fmla="*/ 1016000 w 1885267"/>
              <a:gd name="connsiteY6" fmla="*/ 1618826 h 1849735"/>
              <a:gd name="connsiteX7" fmla="*/ 1006763 w 1885267"/>
              <a:gd name="connsiteY7" fmla="*/ 1646535 h 1849735"/>
              <a:gd name="connsiteX8" fmla="*/ 951345 w 1885267"/>
              <a:gd name="connsiteY8" fmla="*/ 1665008 h 1849735"/>
              <a:gd name="connsiteX9" fmla="*/ 988291 w 1885267"/>
              <a:gd name="connsiteY9" fmla="*/ 1674244 h 1849735"/>
              <a:gd name="connsiteX10" fmla="*/ 969818 w 1885267"/>
              <a:gd name="connsiteY10" fmla="*/ 1701953 h 1849735"/>
              <a:gd name="connsiteX11" fmla="*/ 932872 w 1885267"/>
              <a:gd name="connsiteY11" fmla="*/ 1711189 h 1849735"/>
              <a:gd name="connsiteX12" fmla="*/ 858982 w 1885267"/>
              <a:gd name="connsiteY12" fmla="*/ 1729662 h 1849735"/>
              <a:gd name="connsiteX13" fmla="*/ 775854 w 1885267"/>
              <a:gd name="connsiteY13" fmla="*/ 1775844 h 1849735"/>
              <a:gd name="connsiteX14" fmla="*/ 748145 w 1885267"/>
              <a:gd name="connsiteY14" fmla="*/ 1785080 h 1849735"/>
              <a:gd name="connsiteX15" fmla="*/ 701963 w 1885267"/>
              <a:gd name="connsiteY15" fmla="*/ 1831262 h 1849735"/>
              <a:gd name="connsiteX16" fmla="*/ 646545 w 1885267"/>
              <a:gd name="connsiteY16" fmla="*/ 1849735 h 1849735"/>
              <a:gd name="connsiteX17" fmla="*/ 591127 w 1885267"/>
              <a:gd name="connsiteY17" fmla="*/ 1812789 h 1849735"/>
              <a:gd name="connsiteX18" fmla="*/ 544945 w 1885267"/>
              <a:gd name="connsiteY18" fmla="*/ 1729662 h 1849735"/>
              <a:gd name="connsiteX19" fmla="*/ 489527 w 1885267"/>
              <a:gd name="connsiteY19" fmla="*/ 1683480 h 1849735"/>
              <a:gd name="connsiteX20" fmla="*/ 471054 w 1885267"/>
              <a:gd name="connsiteY20" fmla="*/ 1628062 h 1849735"/>
              <a:gd name="connsiteX21" fmla="*/ 461818 w 1885267"/>
              <a:gd name="connsiteY21" fmla="*/ 1600353 h 1849735"/>
              <a:gd name="connsiteX22" fmla="*/ 452582 w 1885267"/>
              <a:gd name="connsiteY22" fmla="*/ 1554171 h 1849735"/>
              <a:gd name="connsiteX23" fmla="*/ 434109 w 1885267"/>
              <a:gd name="connsiteY23" fmla="*/ 1452571 h 1849735"/>
              <a:gd name="connsiteX24" fmla="*/ 387927 w 1885267"/>
              <a:gd name="connsiteY24" fmla="*/ 1369444 h 1849735"/>
              <a:gd name="connsiteX25" fmla="*/ 369454 w 1885267"/>
              <a:gd name="connsiteY25" fmla="*/ 1341735 h 1849735"/>
              <a:gd name="connsiteX26" fmla="*/ 360218 w 1885267"/>
              <a:gd name="connsiteY26" fmla="*/ 1314026 h 1849735"/>
              <a:gd name="connsiteX27" fmla="*/ 304800 w 1885267"/>
              <a:gd name="connsiteY27" fmla="*/ 1277080 h 1849735"/>
              <a:gd name="connsiteX28" fmla="*/ 277091 w 1885267"/>
              <a:gd name="connsiteY28" fmla="*/ 1258608 h 1849735"/>
              <a:gd name="connsiteX29" fmla="*/ 249382 w 1885267"/>
              <a:gd name="connsiteY29" fmla="*/ 1249371 h 1849735"/>
              <a:gd name="connsiteX30" fmla="*/ 221672 w 1885267"/>
              <a:gd name="connsiteY30" fmla="*/ 1230899 h 1849735"/>
              <a:gd name="connsiteX31" fmla="*/ 184727 w 1885267"/>
              <a:gd name="connsiteY31" fmla="*/ 1221662 h 1849735"/>
              <a:gd name="connsiteX32" fmla="*/ 157018 w 1885267"/>
              <a:gd name="connsiteY32" fmla="*/ 1212426 h 1849735"/>
              <a:gd name="connsiteX33" fmla="*/ 83127 w 1885267"/>
              <a:gd name="connsiteY33" fmla="*/ 1184717 h 1849735"/>
              <a:gd name="connsiteX34" fmla="*/ 27709 w 1885267"/>
              <a:gd name="connsiteY34" fmla="*/ 1166244 h 1849735"/>
              <a:gd name="connsiteX35" fmla="*/ 0 w 1885267"/>
              <a:gd name="connsiteY35" fmla="*/ 1064644 h 1849735"/>
              <a:gd name="connsiteX36" fmla="*/ 18472 w 1885267"/>
              <a:gd name="connsiteY36" fmla="*/ 935335 h 1849735"/>
              <a:gd name="connsiteX37" fmla="*/ 36945 w 1885267"/>
              <a:gd name="connsiteY37" fmla="*/ 907626 h 1849735"/>
              <a:gd name="connsiteX38" fmla="*/ 92363 w 1885267"/>
              <a:gd name="connsiteY38" fmla="*/ 861444 h 1849735"/>
              <a:gd name="connsiteX39" fmla="*/ 110836 w 1885267"/>
              <a:gd name="connsiteY39" fmla="*/ 833735 h 1849735"/>
              <a:gd name="connsiteX40" fmla="*/ 166254 w 1885267"/>
              <a:gd name="connsiteY40" fmla="*/ 796789 h 1849735"/>
              <a:gd name="connsiteX41" fmla="*/ 193963 w 1885267"/>
              <a:gd name="connsiteY41" fmla="*/ 778317 h 1849735"/>
              <a:gd name="connsiteX42" fmla="*/ 249382 w 1885267"/>
              <a:gd name="connsiteY42" fmla="*/ 759844 h 1849735"/>
              <a:gd name="connsiteX43" fmla="*/ 304800 w 1885267"/>
              <a:gd name="connsiteY43" fmla="*/ 732135 h 1849735"/>
              <a:gd name="connsiteX44" fmla="*/ 360218 w 1885267"/>
              <a:gd name="connsiteY44" fmla="*/ 704426 h 1849735"/>
              <a:gd name="connsiteX45" fmla="*/ 452582 w 1885267"/>
              <a:gd name="connsiteY45" fmla="*/ 695189 h 1849735"/>
              <a:gd name="connsiteX46" fmla="*/ 554182 w 1885267"/>
              <a:gd name="connsiteY46" fmla="*/ 649008 h 1849735"/>
              <a:gd name="connsiteX47" fmla="*/ 581891 w 1885267"/>
              <a:gd name="connsiteY47" fmla="*/ 630535 h 1849735"/>
              <a:gd name="connsiteX48" fmla="*/ 646545 w 1885267"/>
              <a:gd name="connsiteY48" fmla="*/ 621299 h 1849735"/>
              <a:gd name="connsiteX49" fmla="*/ 711200 w 1885267"/>
              <a:gd name="connsiteY49" fmla="*/ 602826 h 1849735"/>
              <a:gd name="connsiteX50" fmla="*/ 738909 w 1885267"/>
              <a:gd name="connsiteY50" fmla="*/ 584353 h 1849735"/>
              <a:gd name="connsiteX51" fmla="*/ 803563 w 1885267"/>
              <a:gd name="connsiteY51" fmla="*/ 501226 h 1849735"/>
              <a:gd name="connsiteX52" fmla="*/ 831272 w 1885267"/>
              <a:gd name="connsiteY52" fmla="*/ 445808 h 1849735"/>
              <a:gd name="connsiteX53" fmla="*/ 840509 w 1885267"/>
              <a:gd name="connsiteY53" fmla="*/ 325735 h 1849735"/>
              <a:gd name="connsiteX54" fmla="*/ 858982 w 1885267"/>
              <a:gd name="connsiteY54" fmla="*/ 270317 h 1849735"/>
              <a:gd name="connsiteX55" fmla="*/ 886691 w 1885267"/>
              <a:gd name="connsiteY55" fmla="*/ 177953 h 1849735"/>
              <a:gd name="connsiteX56" fmla="*/ 895927 w 1885267"/>
              <a:gd name="connsiteY56" fmla="*/ 150244 h 1849735"/>
              <a:gd name="connsiteX57" fmla="*/ 914400 w 1885267"/>
              <a:gd name="connsiteY57" fmla="*/ 122535 h 1849735"/>
              <a:gd name="connsiteX58" fmla="*/ 951345 w 1885267"/>
              <a:gd name="connsiteY58" fmla="*/ 30171 h 1849735"/>
              <a:gd name="connsiteX59" fmla="*/ 1006763 w 1885267"/>
              <a:gd name="connsiteY59" fmla="*/ 2462 h 1849735"/>
              <a:gd name="connsiteX60" fmla="*/ 1062182 w 1885267"/>
              <a:gd name="connsiteY60" fmla="*/ 11699 h 1849735"/>
              <a:gd name="connsiteX61" fmla="*/ 1052945 w 1885267"/>
              <a:gd name="connsiteY61" fmla="*/ 39408 h 1849735"/>
              <a:gd name="connsiteX62" fmla="*/ 1062182 w 1885267"/>
              <a:gd name="connsiteY62" fmla="*/ 131771 h 1849735"/>
              <a:gd name="connsiteX63" fmla="*/ 1089891 w 1885267"/>
              <a:gd name="connsiteY63" fmla="*/ 159480 h 1849735"/>
              <a:gd name="connsiteX64" fmla="*/ 1108363 w 1885267"/>
              <a:gd name="connsiteY64" fmla="*/ 187189 h 1849735"/>
              <a:gd name="connsiteX65" fmla="*/ 1126836 w 1885267"/>
              <a:gd name="connsiteY65" fmla="*/ 251844 h 1849735"/>
              <a:gd name="connsiteX66" fmla="*/ 1145309 w 1885267"/>
              <a:gd name="connsiteY66" fmla="*/ 279553 h 1849735"/>
              <a:gd name="connsiteX67" fmla="*/ 1163782 w 1885267"/>
              <a:gd name="connsiteY67" fmla="*/ 344208 h 1849735"/>
              <a:gd name="connsiteX68" fmla="*/ 1191491 w 1885267"/>
              <a:gd name="connsiteY68" fmla="*/ 427335 h 1849735"/>
              <a:gd name="connsiteX69" fmla="*/ 1237672 w 1885267"/>
              <a:gd name="connsiteY69" fmla="*/ 510462 h 1849735"/>
              <a:gd name="connsiteX70" fmla="*/ 1320800 w 1885267"/>
              <a:gd name="connsiteY70" fmla="*/ 547408 h 1849735"/>
              <a:gd name="connsiteX71" fmla="*/ 1348509 w 1885267"/>
              <a:gd name="connsiteY71" fmla="*/ 556644 h 1849735"/>
              <a:gd name="connsiteX72" fmla="*/ 1376218 w 1885267"/>
              <a:gd name="connsiteY72" fmla="*/ 575117 h 1849735"/>
              <a:gd name="connsiteX73" fmla="*/ 1625600 w 1885267"/>
              <a:gd name="connsiteY73" fmla="*/ 575117 h 1849735"/>
              <a:gd name="connsiteX74" fmla="*/ 1847272 w 1885267"/>
              <a:gd name="connsiteY74" fmla="*/ 584353 h 1849735"/>
              <a:gd name="connsiteX75" fmla="*/ 1838036 w 1885267"/>
              <a:gd name="connsiteY75" fmla="*/ 722899 h 1849735"/>
              <a:gd name="connsiteX76" fmla="*/ 1782618 w 1885267"/>
              <a:gd name="connsiteY76" fmla="*/ 759844 h 1849735"/>
              <a:gd name="connsiteX77" fmla="*/ 1754909 w 1885267"/>
              <a:gd name="connsiteY77" fmla="*/ 778317 h 1849735"/>
              <a:gd name="connsiteX78" fmla="*/ 1681018 w 1885267"/>
              <a:gd name="connsiteY78" fmla="*/ 796789 h 1849735"/>
              <a:gd name="connsiteX79" fmla="*/ 1542472 w 1885267"/>
              <a:gd name="connsiteY79" fmla="*/ 787553 h 1849735"/>
              <a:gd name="connsiteX80" fmla="*/ 1459345 w 1885267"/>
              <a:gd name="connsiteY80" fmla="*/ 778317 h 1849735"/>
              <a:gd name="connsiteX81" fmla="*/ 1357745 w 1885267"/>
              <a:gd name="connsiteY81" fmla="*/ 769080 h 1849735"/>
              <a:gd name="connsiteX82" fmla="*/ 1311563 w 1885267"/>
              <a:gd name="connsiteY82" fmla="*/ 759844 h 1849735"/>
              <a:gd name="connsiteX83" fmla="*/ 1173018 w 1885267"/>
              <a:gd name="connsiteY83" fmla="*/ 769080 h 1849735"/>
              <a:gd name="connsiteX84" fmla="*/ 1108363 w 1885267"/>
              <a:gd name="connsiteY84" fmla="*/ 787553 h 1849735"/>
              <a:gd name="connsiteX85" fmla="*/ 1080654 w 1885267"/>
              <a:gd name="connsiteY85" fmla="*/ 806026 h 1849735"/>
              <a:gd name="connsiteX86" fmla="*/ 1052945 w 1885267"/>
              <a:gd name="connsiteY86" fmla="*/ 815262 h 1849735"/>
              <a:gd name="connsiteX87" fmla="*/ 997527 w 1885267"/>
              <a:gd name="connsiteY87" fmla="*/ 852208 h 1849735"/>
              <a:gd name="connsiteX88" fmla="*/ 942109 w 1885267"/>
              <a:gd name="connsiteY88" fmla="*/ 870680 h 1849735"/>
              <a:gd name="connsiteX89" fmla="*/ 951345 w 1885267"/>
              <a:gd name="connsiteY89" fmla="*/ 935335 h 1849735"/>
              <a:gd name="connsiteX90" fmla="*/ 969818 w 1885267"/>
              <a:gd name="connsiteY90" fmla="*/ 1018462 h 1849735"/>
              <a:gd name="connsiteX91" fmla="*/ 988291 w 1885267"/>
              <a:gd name="connsiteY91" fmla="*/ 1046171 h 1849735"/>
              <a:gd name="connsiteX92" fmla="*/ 1016000 w 1885267"/>
              <a:gd name="connsiteY92" fmla="*/ 1129299 h 1849735"/>
              <a:gd name="connsiteX93" fmla="*/ 1025236 w 1885267"/>
              <a:gd name="connsiteY93" fmla="*/ 1157008 h 1849735"/>
              <a:gd name="connsiteX94" fmla="*/ 1043709 w 1885267"/>
              <a:gd name="connsiteY94" fmla="*/ 1249371 h 1849735"/>
              <a:gd name="connsiteX95" fmla="*/ 1071418 w 1885267"/>
              <a:gd name="connsiteY95" fmla="*/ 1341735 h 1849735"/>
              <a:gd name="connsiteX96" fmla="*/ 1108363 w 1885267"/>
              <a:gd name="connsiteY96" fmla="*/ 1397153 h 1849735"/>
              <a:gd name="connsiteX97" fmla="*/ 1126836 w 1885267"/>
              <a:gd name="connsiteY97" fmla="*/ 1452571 h 1849735"/>
              <a:gd name="connsiteX98" fmla="*/ 1136072 w 1885267"/>
              <a:gd name="connsiteY98" fmla="*/ 1424862 h 184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85267" h="1849735">
                <a:moveTo>
                  <a:pt x="1191491" y="1406389"/>
                </a:moveTo>
                <a:cubicBezTo>
                  <a:pt x="1182255" y="1415626"/>
                  <a:pt x="1173817" y="1425737"/>
                  <a:pt x="1163782" y="1434099"/>
                </a:cubicBezTo>
                <a:cubicBezTo>
                  <a:pt x="1155254" y="1441206"/>
                  <a:pt x="1143922" y="1444722"/>
                  <a:pt x="1136072" y="1452571"/>
                </a:cubicBezTo>
                <a:cubicBezTo>
                  <a:pt x="1067330" y="1521312"/>
                  <a:pt x="1145958" y="1464455"/>
                  <a:pt x="1080654" y="1507989"/>
                </a:cubicBezTo>
                <a:cubicBezTo>
                  <a:pt x="1068339" y="1526462"/>
                  <a:pt x="1050730" y="1542346"/>
                  <a:pt x="1043709" y="1563408"/>
                </a:cubicBezTo>
                <a:cubicBezTo>
                  <a:pt x="1040630" y="1572644"/>
                  <a:pt x="1038826" y="1582409"/>
                  <a:pt x="1034472" y="1591117"/>
                </a:cubicBezTo>
                <a:cubicBezTo>
                  <a:pt x="1029508" y="1601046"/>
                  <a:pt x="1020964" y="1608897"/>
                  <a:pt x="1016000" y="1618826"/>
                </a:cubicBezTo>
                <a:cubicBezTo>
                  <a:pt x="1011646" y="1627534"/>
                  <a:pt x="1014686" y="1640876"/>
                  <a:pt x="1006763" y="1646535"/>
                </a:cubicBezTo>
                <a:cubicBezTo>
                  <a:pt x="990918" y="1657853"/>
                  <a:pt x="951345" y="1665008"/>
                  <a:pt x="951345" y="1665008"/>
                </a:cubicBezTo>
                <a:cubicBezTo>
                  <a:pt x="963660" y="1668087"/>
                  <a:pt x="982614" y="1662890"/>
                  <a:pt x="988291" y="1674244"/>
                </a:cubicBezTo>
                <a:cubicBezTo>
                  <a:pt x="993256" y="1684173"/>
                  <a:pt x="979054" y="1695796"/>
                  <a:pt x="969818" y="1701953"/>
                </a:cubicBezTo>
                <a:cubicBezTo>
                  <a:pt x="959256" y="1708994"/>
                  <a:pt x="945078" y="1707702"/>
                  <a:pt x="932872" y="1711189"/>
                </a:cubicBezTo>
                <a:cubicBezTo>
                  <a:pt x="866593" y="1730126"/>
                  <a:pt x="952887" y="1710881"/>
                  <a:pt x="858982" y="1729662"/>
                </a:cubicBezTo>
                <a:cubicBezTo>
                  <a:pt x="817503" y="1771139"/>
                  <a:pt x="843663" y="1753241"/>
                  <a:pt x="775854" y="1775844"/>
                </a:cubicBezTo>
                <a:lnTo>
                  <a:pt x="748145" y="1785080"/>
                </a:lnTo>
                <a:cubicBezTo>
                  <a:pt x="731293" y="1810358"/>
                  <a:pt x="731130" y="1818299"/>
                  <a:pt x="701963" y="1831262"/>
                </a:cubicBezTo>
                <a:cubicBezTo>
                  <a:pt x="684169" y="1839170"/>
                  <a:pt x="646545" y="1849735"/>
                  <a:pt x="646545" y="1849735"/>
                </a:cubicBezTo>
                <a:cubicBezTo>
                  <a:pt x="617494" y="1840052"/>
                  <a:pt x="610895" y="1842442"/>
                  <a:pt x="591127" y="1812789"/>
                </a:cubicBezTo>
                <a:cubicBezTo>
                  <a:pt x="564177" y="1772363"/>
                  <a:pt x="611677" y="1774151"/>
                  <a:pt x="544945" y="1729662"/>
                </a:cubicBezTo>
                <a:cubicBezTo>
                  <a:pt x="506368" y="1703943"/>
                  <a:pt x="525085" y="1719038"/>
                  <a:pt x="489527" y="1683480"/>
                </a:cubicBezTo>
                <a:lnTo>
                  <a:pt x="471054" y="1628062"/>
                </a:lnTo>
                <a:cubicBezTo>
                  <a:pt x="467975" y="1618826"/>
                  <a:pt x="463727" y="1609900"/>
                  <a:pt x="461818" y="1600353"/>
                </a:cubicBezTo>
                <a:cubicBezTo>
                  <a:pt x="458739" y="1584959"/>
                  <a:pt x="455390" y="1569617"/>
                  <a:pt x="452582" y="1554171"/>
                </a:cubicBezTo>
                <a:cubicBezTo>
                  <a:pt x="447096" y="1524000"/>
                  <a:pt x="441709" y="1482972"/>
                  <a:pt x="434109" y="1452571"/>
                </a:cubicBezTo>
                <a:cubicBezTo>
                  <a:pt x="424355" y="1413557"/>
                  <a:pt x="415440" y="1410714"/>
                  <a:pt x="387927" y="1369444"/>
                </a:cubicBezTo>
                <a:lnTo>
                  <a:pt x="369454" y="1341735"/>
                </a:lnTo>
                <a:cubicBezTo>
                  <a:pt x="366375" y="1332499"/>
                  <a:pt x="367102" y="1320910"/>
                  <a:pt x="360218" y="1314026"/>
                </a:cubicBezTo>
                <a:cubicBezTo>
                  <a:pt x="344519" y="1298327"/>
                  <a:pt x="323273" y="1289395"/>
                  <a:pt x="304800" y="1277080"/>
                </a:cubicBezTo>
                <a:cubicBezTo>
                  <a:pt x="295564" y="1270923"/>
                  <a:pt x="287622" y="1262119"/>
                  <a:pt x="277091" y="1258608"/>
                </a:cubicBezTo>
                <a:cubicBezTo>
                  <a:pt x="267855" y="1255529"/>
                  <a:pt x="258090" y="1253725"/>
                  <a:pt x="249382" y="1249371"/>
                </a:cubicBezTo>
                <a:cubicBezTo>
                  <a:pt x="239453" y="1244407"/>
                  <a:pt x="231875" y="1235272"/>
                  <a:pt x="221672" y="1230899"/>
                </a:cubicBezTo>
                <a:cubicBezTo>
                  <a:pt x="210004" y="1225899"/>
                  <a:pt x="196933" y="1225149"/>
                  <a:pt x="184727" y="1221662"/>
                </a:cubicBezTo>
                <a:cubicBezTo>
                  <a:pt x="175366" y="1218987"/>
                  <a:pt x="165967" y="1216261"/>
                  <a:pt x="157018" y="1212426"/>
                </a:cubicBezTo>
                <a:cubicBezTo>
                  <a:pt x="60659" y="1171130"/>
                  <a:pt x="177737" y="1213100"/>
                  <a:pt x="83127" y="1184717"/>
                </a:cubicBezTo>
                <a:cubicBezTo>
                  <a:pt x="64476" y="1179122"/>
                  <a:pt x="27709" y="1166244"/>
                  <a:pt x="27709" y="1166244"/>
                </a:cubicBezTo>
                <a:cubicBezTo>
                  <a:pt x="213" y="1125001"/>
                  <a:pt x="0" y="1133631"/>
                  <a:pt x="0" y="1064644"/>
                </a:cubicBezTo>
                <a:cubicBezTo>
                  <a:pt x="0" y="1043411"/>
                  <a:pt x="1379" y="969521"/>
                  <a:pt x="18472" y="935335"/>
                </a:cubicBezTo>
                <a:cubicBezTo>
                  <a:pt x="23436" y="925406"/>
                  <a:pt x="29096" y="915475"/>
                  <a:pt x="36945" y="907626"/>
                </a:cubicBezTo>
                <a:cubicBezTo>
                  <a:pt x="109599" y="834972"/>
                  <a:pt x="16707" y="952231"/>
                  <a:pt x="92363" y="861444"/>
                </a:cubicBezTo>
                <a:cubicBezTo>
                  <a:pt x="99470" y="852916"/>
                  <a:pt x="102482" y="841045"/>
                  <a:pt x="110836" y="833735"/>
                </a:cubicBezTo>
                <a:cubicBezTo>
                  <a:pt x="127544" y="819115"/>
                  <a:pt x="147781" y="809104"/>
                  <a:pt x="166254" y="796789"/>
                </a:cubicBezTo>
                <a:cubicBezTo>
                  <a:pt x="175490" y="790632"/>
                  <a:pt x="183432" y="781827"/>
                  <a:pt x="193963" y="778317"/>
                </a:cubicBezTo>
                <a:lnTo>
                  <a:pt x="249382" y="759844"/>
                </a:lnTo>
                <a:cubicBezTo>
                  <a:pt x="328793" y="706903"/>
                  <a:pt x="228320" y="770375"/>
                  <a:pt x="304800" y="732135"/>
                </a:cubicBezTo>
                <a:cubicBezTo>
                  <a:pt x="335247" y="716912"/>
                  <a:pt x="326682" y="709586"/>
                  <a:pt x="360218" y="704426"/>
                </a:cubicBezTo>
                <a:cubicBezTo>
                  <a:pt x="390800" y="699721"/>
                  <a:pt x="421794" y="698268"/>
                  <a:pt x="452582" y="695189"/>
                </a:cubicBezTo>
                <a:cubicBezTo>
                  <a:pt x="491813" y="682112"/>
                  <a:pt x="512884" y="676540"/>
                  <a:pt x="554182" y="649008"/>
                </a:cubicBezTo>
                <a:cubicBezTo>
                  <a:pt x="563418" y="642850"/>
                  <a:pt x="571258" y="633725"/>
                  <a:pt x="581891" y="630535"/>
                </a:cubicBezTo>
                <a:cubicBezTo>
                  <a:pt x="602743" y="624279"/>
                  <a:pt x="625126" y="625193"/>
                  <a:pt x="646545" y="621299"/>
                </a:cubicBezTo>
                <a:cubicBezTo>
                  <a:pt x="672055" y="616661"/>
                  <a:pt x="687463" y="610738"/>
                  <a:pt x="711200" y="602826"/>
                </a:cubicBezTo>
                <a:cubicBezTo>
                  <a:pt x="720436" y="596668"/>
                  <a:pt x="730381" y="591460"/>
                  <a:pt x="738909" y="584353"/>
                </a:cubicBezTo>
                <a:cubicBezTo>
                  <a:pt x="760979" y="565961"/>
                  <a:pt x="795640" y="524993"/>
                  <a:pt x="803563" y="501226"/>
                </a:cubicBezTo>
                <a:cubicBezTo>
                  <a:pt x="816311" y="462986"/>
                  <a:pt x="807400" y="481618"/>
                  <a:pt x="831272" y="445808"/>
                </a:cubicBezTo>
                <a:cubicBezTo>
                  <a:pt x="834351" y="405784"/>
                  <a:pt x="834248" y="365386"/>
                  <a:pt x="840509" y="325735"/>
                </a:cubicBezTo>
                <a:cubicBezTo>
                  <a:pt x="843546" y="306501"/>
                  <a:pt x="854260" y="289208"/>
                  <a:pt x="858982" y="270317"/>
                </a:cubicBezTo>
                <a:cubicBezTo>
                  <a:pt x="872941" y="214477"/>
                  <a:pt x="864202" y="245419"/>
                  <a:pt x="886691" y="177953"/>
                </a:cubicBezTo>
                <a:cubicBezTo>
                  <a:pt x="889770" y="168717"/>
                  <a:pt x="890526" y="158345"/>
                  <a:pt x="895927" y="150244"/>
                </a:cubicBezTo>
                <a:lnTo>
                  <a:pt x="914400" y="122535"/>
                </a:lnTo>
                <a:cubicBezTo>
                  <a:pt x="920143" y="105306"/>
                  <a:pt x="936244" y="48292"/>
                  <a:pt x="951345" y="30171"/>
                </a:cubicBezTo>
                <a:cubicBezTo>
                  <a:pt x="965117" y="13645"/>
                  <a:pt x="987852" y="8766"/>
                  <a:pt x="1006763" y="2462"/>
                </a:cubicBezTo>
                <a:cubicBezTo>
                  <a:pt x="1025236" y="5541"/>
                  <a:pt x="1047558" y="0"/>
                  <a:pt x="1062182" y="11699"/>
                </a:cubicBezTo>
                <a:cubicBezTo>
                  <a:pt x="1069785" y="17781"/>
                  <a:pt x="1052945" y="29672"/>
                  <a:pt x="1052945" y="39408"/>
                </a:cubicBezTo>
                <a:cubicBezTo>
                  <a:pt x="1052945" y="70349"/>
                  <a:pt x="1053082" y="102198"/>
                  <a:pt x="1062182" y="131771"/>
                </a:cubicBezTo>
                <a:cubicBezTo>
                  <a:pt x="1066023" y="144256"/>
                  <a:pt x="1081529" y="149445"/>
                  <a:pt x="1089891" y="159480"/>
                </a:cubicBezTo>
                <a:cubicBezTo>
                  <a:pt x="1096997" y="168008"/>
                  <a:pt x="1103399" y="177260"/>
                  <a:pt x="1108363" y="187189"/>
                </a:cubicBezTo>
                <a:cubicBezTo>
                  <a:pt x="1126346" y="223156"/>
                  <a:pt x="1109070" y="210389"/>
                  <a:pt x="1126836" y="251844"/>
                </a:cubicBezTo>
                <a:cubicBezTo>
                  <a:pt x="1131209" y="262047"/>
                  <a:pt x="1139151" y="270317"/>
                  <a:pt x="1145309" y="279553"/>
                </a:cubicBezTo>
                <a:cubicBezTo>
                  <a:pt x="1176348" y="372673"/>
                  <a:pt x="1128989" y="228231"/>
                  <a:pt x="1163782" y="344208"/>
                </a:cubicBezTo>
                <a:cubicBezTo>
                  <a:pt x="1163807" y="344293"/>
                  <a:pt x="1186859" y="413439"/>
                  <a:pt x="1191491" y="427335"/>
                </a:cubicBezTo>
                <a:cubicBezTo>
                  <a:pt x="1201116" y="456210"/>
                  <a:pt x="1210448" y="492313"/>
                  <a:pt x="1237672" y="510462"/>
                </a:cubicBezTo>
                <a:cubicBezTo>
                  <a:pt x="1281583" y="539735"/>
                  <a:pt x="1254852" y="525425"/>
                  <a:pt x="1320800" y="547408"/>
                </a:cubicBezTo>
                <a:lnTo>
                  <a:pt x="1348509" y="556644"/>
                </a:lnTo>
                <a:cubicBezTo>
                  <a:pt x="1357745" y="562802"/>
                  <a:pt x="1366289" y="570153"/>
                  <a:pt x="1376218" y="575117"/>
                </a:cubicBezTo>
                <a:cubicBezTo>
                  <a:pt x="1443971" y="608994"/>
                  <a:pt x="1622963" y="575227"/>
                  <a:pt x="1625600" y="575117"/>
                </a:cubicBezTo>
                <a:cubicBezTo>
                  <a:pt x="1699491" y="578196"/>
                  <a:pt x="1786562" y="542120"/>
                  <a:pt x="1847272" y="584353"/>
                </a:cubicBezTo>
                <a:cubicBezTo>
                  <a:pt x="1885267" y="610784"/>
                  <a:pt x="1854037" y="679468"/>
                  <a:pt x="1838036" y="722899"/>
                </a:cubicBezTo>
                <a:cubicBezTo>
                  <a:pt x="1830361" y="743731"/>
                  <a:pt x="1801091" y="747529"/>
                  <a:pt x="1782618" y="759844"/>
                </a:cubicBezTo>
                <a:cubicBezTo>
                  <a:pt x="1773382" y="766002"/>
                  <a:pt x="1765794" y="776140"/>
                  <a:pt x="1754909" y="778317"/>
                </a:cubicBezTo>
                <a:cubicBezTo>
                  <a:pt x="1699180" y="789462"/>
                  <a:pt x="1723620" y="782589"/>
                  <a:pt x="1681018" y="796789"/>
                </a:cubicBezTo>
                <a:lnTo>
                  <a:pt x="1542472" y="787553"/>
                </a:lnTo>
                <a:cubicBezTo>
                  <a:pt x="1514689" y="785238"/>
                  <a:pt x="1487086" y="781091"/>
                  <a:pt x="1459345" y="778317"/>
                </a:cubicBezTo>
                <a:lnTo>
                  <a:pt x="1357745" y="769080"/>
                </a:lnTo>
                <a:cubicBezTo>
                  <a:pt x="1342351" y="766001"/>
                  <a:pt x="1327262" y="759844"/>
                  <a:pt x="1311563" y="759844"/>
                </a:cubicBezTo>
                <a:cubicBezTo>
                  <a:pt x="1265279" y="759844"/>
                  <a:pt x="1219048" y="764235"/>
                  <a:pt x="1173018" y="769080"/>
                </a:cubicBezTo>
                <a:cubicBezTo>
                  <a:pt x="1156072" y="770864"/>
                  <a:pt x="1125532" y="781830"/>
                  <a:pt x="1108363" y="787553"/>
                </a:cubicBezTo>
                <a:cubicBezTo>
                  <a:pt x="1099127" y="793711"/>
                  <a:pt x="1090583" y="801062"/>
                  <a:pt x="1080654" y="806026"/>
                </a:cubicBezTo>
                <a:cubicBezTo>
                  <a:pt x="1071946" y="810380"/>
                  <a:pt x="1061456" y="810534"/>
                  <a:pt x="1052945" y="815262"/>
                </a:cubicBezTo>
                <a:cubicBezTo>
                  <a:pt x="1033537" y="826044"/>
                  <a:pt x="1018589" y="845187"/>
                  <a:pt x="997527" y="852208"/>
                </a:cubicBezTo>
                <a:lnTo>
                  <a:pt x="942109" y="870680"/>
                </a:lnTo>
                <a:cubicBezTo>
                  <a:pt x="945188" y="892232"/>
                  <a:pt x="948035" y="913818"/>
                  <a:pt x="951345" y="935335"/>
                </a:cubicBezTo>
                <a:cubicBezTo>
                  <a:pt x="954497" y="955826"/>
                  <a:pt x="958655" y="996137"/>
                  <a:pt x="969818" y="1018462"/>
                </a:cubicBezTo>
                <a:cubicBezTo>
                  <a:pt x="974782" y="1028391"/>
                  <a:pt x="982133" y="1036935"/>
                  <a:pt x="988291" y="1046171"/>
                </a:cubicBezTo>
                <a:lnTo>
                  <a:pt x="1016000" y="1129299"/>
                </a:lnTo>
                <a:cubicBezTo>
                  <a:pt x="1019079" y="1138535"/>
                  <a:pt x="1023327" y="1147461"/>
                  <a:pt x="1025236" y="1157008"/>
                </a:cubicBezTo>
                <a:cubicBezTo>
                  <a:pt x="1031394" y="1187796"/>
                  <a:pt x="1036094" y="1218911"/>
                  <a:pt x="1043709" y="1249371"/>
                </a:cubicBezTo>
                <a:cubicBezTo>
                  <a:pt x="1048872" y="1270026"/>
                  <a:pt x="1062421" y="1328240"/>
                  <a:pt x="1071418" y="1341735"/>
                </a:cubicBezTo>
                <a:cubicBezTo>
                  <a:pt x="1083733" y="1360208"/>
                  <a:pt x="1101342" y="1376091"/>
                  <a:pt x="1108363" y="1397153"/>
                </a:cubicBezTo>
                <a:lnTo>
                  <a:pt x="1126836" y="1452571"/>
                </a:lnTo>
                <a:lnTo>
                  <a:pt x="1136072" y="1424862"/>
                </a:lnTo>
              </a:path>
            </a:pathLst>
          </a:custGeom>
          <a:solidFill>
            <a:srgbClr val="FFC000">
              <a:alpha val="47059"/>
            </a:srgb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1455615" y="1310843"/>
            <a:ext cx="2557710" cy="1598612"/>
          </a:xfrm>
          <a:custGeom>
            <a:avLst/>
            <a:gdLst>
              <a:gd name="connsiteX0" fmla="*/ 1915658 w 2557710"/>
              <a:gd name="connsiteY0" fmla="*/ 1432357 h 1598612"/>
              <a:gd name="connsiteX1" fmla="*/ 1934130 w 2557710"/>
              <a:gd name="connsiteY1" fmla="*/ 1358466 h 1598612"/>
              <a:gd name="connsiteX2" fmla="*/ 1943367 w 2557710"/>
              <a:gd name="connsiteY2" fmla="*/ 1330757 h 1598612"/>
              <a:gd name="connsiteX3" fmla="*/ 1961840 w 2557710"/>
              <a:gd name="connsiteY3" fmla="*/ 1256866 h 1598612"/>
              <a:gd name="connsiteX4" fmla="*/ 1971076 w 2557710"/>
              <a:gd name="connsiteY4" fmla="*/ 1192212 h 1598612"/>
              <a:gd name="connsiteX5" fmla="*/ 1980312 w 2557710"/>
              <a:gd name="connsiteY5" fmla="*/ 1164502 h 1598612"/>
              <a:gd name="connsiteX6" fmla="*/ 1989549 w 2557710"/>
              <a:gd name="connsiteY6" fmla="*/ 1127557 h 1598612"/>
              <a:gd name="connsiteX7" fmla="*/ 2008021 w 2557710"/>
              <a:gd name="connsiteY7" fmla="*/ 1072139 h 1598612"/>
              <a:gd name="connsiteX8" fmla="*/ 2026494 w 2557710"/>
              <a:gd name="connsiteY8" fmla="*/ 1016721 h 1598612"/>
              <a:gd name="connsiteX9" fmla="*/ 2035730 w 2557710"/>
              <a:gd name="connsiteY9" fmla="*/ 989012 h 1598612"/>
              <a:gd name="connsiteX10" fmla="*/ 2054203 w 2557710"/>
              <a:gd name="connsiteY10" fmla="*/ 915121 h 1598612"/>
              <a:gd name="connsiteX11" fmla="*/ 2044967 w 2557710"/>
              <a:gd name="connsiteY11" fmla="*/ 887412 h 1598612"/>
              <a:gd name="connsiteX12" fmla="*/ 2026494 w 2557710"/>
              <a:gd name="connsiteY12" fmla="*/ 813521 h 1598612"/>
              <a:gd name="connsiteX13" fmla="*/ 2035730 w 2557710"/>
              <a:gd name="connsiteY13" fmla="*/ 767339 h 1598612"/>
              <a:gd name="connsiteX14" fmla="*/ 2118858 w 2557710"/>
              <a:gd name="connsiteY14" fmla="*/ 739630 h 1598612"/>
              <a:gd name="connsiteX15" fmla="*/ 2146567 w 2557710"/>
              <a:gd name="connsiteY15" fmla="*/ 730393 h 1598612"/>
              <a:gd name="connsiteX16" fmla="*/ 2257403 w 2557710"/>
              <a:gd name="connsiteY16" fmla="*/ 711921 h 1598612"/>
              <a:gd name="connsiteX17" fmla="*/ 2331294 w 2557710"/>
              <a:gd name="connsiteY17" fmla="*/ 702684 h 1598612"/>
              <a:gd name="connsiteX18" fmla="*/ 2368240 w 2557710"/>
              <a:gd name="connsiteY18" fmla="*/ 693448 h 1598612"/>
              <a:gd name="connsiteX19" fmla="*/ 2386712 w 2557710"/>
              <a:gd name="connsiteY19" fmla="*/ 665739 h 1598612"/>
              <a:gd name="connsiteX20" fmla="*/ 2442130 w 2557710"/>
              <a:gd name="connsiteY20" fmla="*/ 628793 h 1598612"/>
              <a:gd name="connsiteX21" fmla="*/ 2479076 w 2557710"/>
              <a:gd name="connsiteY21" fmla="*/ 545666 h 1598612"/>
              <a:gd name="connsiteX22" fmla="*/ 2506785 w 2557710"/>
              <a:gd name="connsiteY22" fmla="*/ 490248 h 1598612"/>
              <a:gd name="connsiteX23" fmla="*/ 2534494 w 2557710"/>
              <a:gd name="connsiteY23" fmla="*/ 434830 h 1598612"/>
              <a:gd name="connsiteX24" fmla="*/ 2534494 w 2557710"/>
              <a:gd name="connsiteY24" fmla="*/ 342466 h 1598612"/>
              <a:gd name="connsiteX25" fmla="*/ 2479076 w 2557710"/>
              <a:gd name="connsiteY25" fmla="*/ 305521 h 1598612"/>
              <a:gd name="connsiteX26" fmla="*/ 2405185 w 2557710"/>
              <a:gd name="connsiteY26" fmla="*/ 277812 h 1598612"/>
              <a:gd name="connsiteX27" fmla="*/ 2312821 w 2557710"/>
              <a:gd name="connsiteY27" fmla="*/ 259339 h 1598612"/>
              <a:gd name="connsiteX28" fmla="*/ 2257403 w 2557710"/>
              <a:gd name="connsiteY28" fmla="*/ 240866 h 1598612"/>
              <a:gd name="connsiteX29" fmla="*/ 2229694 w 2557710"/>
              <a:gd name="connsiteY29" fmla="*/ 231630 h 1598612"/>
              <a:gd name="connsiteX30" fmla="*/ 2201985 w 2557710"/>
              <a:gd name="connsiteY30" fmla="*/ 203921 h 1598612"/>
              <a:gd name="connsiteX31" fmla="*/ 2174276 w 2557710"/>
              <a:gd name="connsiteY31" fmla="*/ 194684 h 1598612"/>
              <a:gd name="connsiteX32" fmla="*/ 2137330 w 2557710"/>
              <a:gd name="connsiteY32" fmla="*/ 176212 h 1598612"/>
              <a:gd name="connsiteX33" fmla="*/ 2081912 w 2557710"/>
              <a:gd name="connsiteY33" fmla="*/ 157739 h 1598612"/>
              <a:gd name="connsiteX34" fmla="*/ 2017258 w 2557710"/>
              <a:gd name="connsiteY34" fmla="*/ 139266 h 1598612"/>
              <a:gd name="connsiteX35" fmla="*/ 1647803 w 2557710"/>
              <a:gd name="connsiteY35" fmla="*/ 130030 h 1598612"/>
              <a:gd name="connsiteX36" fmla="*/ 1564676 w 2557710"/>
              <a:gd name="connsiteY36" fmla="*/ 102321 h 1598612"/>
              <a:gd name="connsiteX37" fmla="*/ 1536967 w 2557710"/>
              <a:gd name="connsiteY37" fmla="*/ 93084 h 1598612"/>
              <a:gd name="connsiteX38" fmla="*/ 1472312 w 2557710"/>
              <a:gd name="connsiteY38" fmla="*/ 74612 h 1598612"/>
              <a:gd name="connsiteX39" fmla="*/ 1444603 w 2557710"/>
              <a:gd name="connsiteY39" fmla="*/ 56139 h 1598612"/>
              <a:gd name="connsiteX40" fmla="*/ 1389185 w 2557710"/>
              <a:gd name="connsiteY40" fmla="*/ 37666 h 1598612"/>
              <a:gd name="connsiteX41" fmla="*/ 1361476 w 2557710"/>
              <a:gd name="connsiteY41" fmla="*/ 19193 h 1598612"/>
              <a:gd name="connsiteX42" fmla="*/ 1315294 w 2557710"/>
              <a:gd name="connsiteY42" fmla="*/ 9957 h 1598612"/>
              <a:gd name="connsiteX43" fmla="*/ 1287585 w 2557710"/>
              <a:gd name="connsiteY43" fmla="*/ 721 h 1598612"/>
              <a:gd name="connsiteX44" fmla="*/ 1112094 w 2557710"/>
              <a:gd name="connsiteY44" fmla="*/ 9957 h 1598612"/>
              <a:gd name="connsiteX45" fmla="*/ 1084385 w 2557710"/>
              <a:gd name="connsiteY45" fmla="*/ 19193 h 1598612"/>
              <a:gd name="connsiteX46" fmla="*/ 1028967 w 2557710"/>
              <a:gd name="connsiteY46" fmla="*/ 56139 h 1598612"/>
              <a:gd name="connsiteX47" fmla="*/ 973549 w 2557710"/>
              <a:gd name="connsiteY47" fmla="*/ 74612 h 1598612"/>
              <a:gd name="connsiteX48" fmla="*/ 955076 w 2557710"/>
              <a:gd name="connsiteY48" fmla="*/ 102321 h 1598612"/>
              <a:gd name="connsiteX49" fmla="*/ 927367 w 2557710"/>
              <a:gd name="connsiteY49" fmla="*/ 111557 h 1598612"/>
              <a:gd name="connsiteX50" fmla="*/ 899658 w 2557710"/>
              <a:gd name="connsiteY50" fmla="*/ 130030 h 1598612"/>
              <a:gd name="connsiteX51" fmla="*/ 871949 w 2557710"/>
              <a:gd name="connsiteY51" fmla="*/ 139266 h 1598612"/>
              <a:gd name="connsiteX52" fmla="*/ 835003 w 2557710"/>
              <a:gd name="connsiteY52" fmla="*/ 157739 h 1598612"/>
              <a:gd name="connsiteX53" fmla="*/ 770349 w 2557710"/>
              <a:gd name="connsiteY53" fmla="*/ 185448 h 1598612"/>
              <a:gd name="connsiteX54" fmla="*/ 742640 w 2557710"/>
              <a:gd name="connsiteY54" fmla="*/ 203921 h 1598612"/>
              <a:gd name="connsiteX55" fmla="*/ 668749 w 2557710"/>
              <a:gd name="connsiteY55" fmla="*/ 222393 h 1598612"/>
              <a:gd name="connsiteX56" fmla="*/ 641040 w 2557710"/>
              <a:gd name="connsiteY56" fmla="*/ 231630 h 1598612"/>
              <a:gd name="connsiteX57" fmla="*/ 447076 w 2557710"/>
              <a:gd name="connsiteY57" fmla="*/ 213157 h 1598612"/>
              <a:gd name="connsiteX58" fmla="*/ 382421 w 2557710"/>
              <a:gd name="connsiteY58" fmla="*/ 194684 h 1598612"/>
              <a:gd name="connsiteX59" fmla="*/ 354712 w 2557710"/>
              <a:gd name="connsiteY59" fmla="*/ 176212 h 1598612"/>
              <a:gd name="connsiteX60" fmla="*/ 336240 w 2557710"/>
              <a:gd name="connsiteY60" fmla="*/ 148502 h 1598612"/>
              <a:gd name="connsiteX61" fmla="*/ 280821 w 2557710"/>
              <a:gd name="connsiteY61" fmla="*/ 111557 h 1598612"/>
              <a:gd name="connsiteX62" fmla="*/ 225403 w 2557710"/>
              <a:gd name="connsiteY62" fmla="*/ 74612 h 1598612"/>
              <a:gd name="connsiteX63" fmla="*/ 197694 w 2557710"/>
              <a:gd name="connsiteY63" fmla="*/ 56139 h 1598612"/>
              <a:gd name="connsiteX64" fmla="*/ 169985 w 2557710"/>
              <a:gd name="connsiteY64" fmla="*/ 37666 h 1598612"/>
              <a:gd name="connsiteX65" fmla="*/ 86858 w 2557710"/>
              <a:gd name="connsiteY65" fmla="*/ 9957 h 1598612"/>
              <a:gd name="connsiteX66" fmla="*/ 59149 w 2557710"/>
              <a:gd name="connsiteY66" fmla="*/ 721 h 1598612"/>
              <a:gd name="connsiteX67" fmla="*/ 12967 w 2557710"/>
              <a:gd name="connsiteY67" fmla="*/ 93084 h 1598612"/>
              <a:gd name="connsiteX68" fmla="*/ 22203 w 2557710"/>
              <a:gd name="connsiteY68" fmla="*/ 194684 h 1598612"/>
              <a:gd name="connsiteX69" fmla="*/ 86858 w 2557710"/>
              <a:gd name="connsiteY69" fmla="*/ 268575 h 1598612"/>
              <a:gd name="connsiteX70" fmla="*/ 123803 w 2557710"/>
              <a:gd name="connsiteY70" fmla="*/ 323993 h 1598612"/>
              <a:gd name="connsiteX71" fmla="*/ 142276 w 2557710"/>
              <a:gd name="connsiteY71" fmla="*/ 351702 h 1598612"/>
              <a:gd name="connsiteX72" fmla="*/ 179221 w 2557710"/>
              <a:gd name="connsiteY72" fmla="*/ 434830 h 1598612"/>
              <a:gd name="connsiteX73" fmla="*/ 216167 w 2557710"/>
              <a:gd name="connsiteY73" fmla="*/ 508721 h 1598612"/>
              <a:gd name="connsiteX74" fmla="*/ 253112 w 2557710"/>
              <a:gd name="connsiteY74" fmla="*/ 564139 h 1598612"/>
              <a:gd name="connsiteX75" fmla="*/ 290058 w 2557710"/>
              <a:gd name="connsiteY75" fmla="*/ 610321 h 1598612"/>
              <a:gd name="connsiteX76" fmla="*/ 308530 w 2557710"/>
              <a:gd name="connsiteY76" fmla="*/ 665739 h 1598612"/>
              <a:gd name="connsiteX77" fmla="*/ 345476 w 2557710"/>
              <a:gd name="connsiteY77" fmla="*/ 721157 h 1598612"/>
              <a:gd name="connsiteX78" fmla="*/ 354712 w 2557710"/>
              <a:gd name="connsiteY78" fmla="*/ 748866 h 1598612"/>
              <a:gd name="connsiteX79" fmla="*/ 410130 w 2557710"/>
              <a:gd name="connsiteY79" fmla="*/ 850466 h 1598612"/>
              <a:gd name="connsiteX80" fmla="*/ 419367 w 2557710"/>
              <a:gd name="connsiteY80" fmla="*/ 887412 h 1598612"/>
              <a:gd name="connsiteX81" fmla="*/ 456312 w 2557710"/>
              <a:gd name="connsiteY81" fmla="*/ 952066 h 1598612"/>
              <a:gd name="connsiteX82" fmla="*/ 484021 w 2557710"/>
              <a:gd name="connsiteY82" fmla="*/ 1007484 h 1598612"/>
              <a:gd name="connsiteX83" fmla="*/ 520967 w 2557710"/>
              <a:gd name="connsiteY83" fmla="*/ 1090612 h 1598612"/>
              <a:gd name="connsiteX84" fmla="*/ 530203 w 2557710"/>
              <a:gd name="connsiteY84" fmla="*/ 1118321 h 1598612"/>
              <a:gd name="connsiteX85" fmla="*/ 557912 w 2557710"/>
              <a:gd name="connsiteY85" fmla="*/ 1164502 h 1598612"/>
              <a:gd name="connsiteX86" fmla="*/ 585621 w 2557710"/>
              <a:gd name="connsiteY86" fmla="*/ 1219921 h 1598612"/>
              <a:gd name="connsiteX87" fmla="*/ 613330 w 2557710"/>
              <a:gd name="connsiteY87" fmla="*/ 1303048 h 1598612"/>
              <a:gd name="connsiteX88" fmla="*/ 650276 w 2557710"/>
              <a:gd name="connsiteY88" fmla="*/ 1395412 h 1598612"/>
              <a:gd name="connsiteX89" fmla="*/ 687221 w 2557710"/>
              <a:gd name="connsiteY89" fmla="*/ 1450830 h 1598612"/>
              <a:gd name="connsiteX90" fmla="*/ 705694 w 2557710"/>
              <a:gd name="connsiteY90" fmla="*/ 1478539 h 1598612"/>
              <a:gd name="connsiteX91" fmla="*/ 742640 w 2557710"/>
              <a:gd name="connsiteY91" fmla="*/ 1524721 h 1598612"/>
              <a:gd name="connsiteX92" fmla="*/ 751876 w 2557710"/>
              <a:gd name="connsiteY92" fmla="*/ 1552430 h 1598612"/>
              <a:gd name="connsiteX93" fmla="*/ 807294 w 2557710"/>
              <a:gd name="connsiteY93" fmla="*/ 1598612 h 1598612"/>
              <a:gd name="connsiteX94" fmla="*/ 835003 w 2557710"/>
              <a:gd name="connsiteY94" fmla="*/ 1515484 h 1598612"/>
              <a:gd name="connsiteX95" fmla="*/ 862712 w 2557710"/>
              <a:gd name="connsiteY95" fmla="*/ 1460066 h 1598612"/>
              <a:gd name="connsiteX96" fmla="*/ 918130 w 2557710"/>
              <a:gd name="connsiteY96" fmla="*/ 1432357 h 1598612"/>
              <a:gd name="connsiteX97" fmla="*/ 992021 w 2557710"/>
              <a:gd name="connsiteY97" fmla="*/ 1423121 h 1598612"/>
              <a:gd name="connsiteX98" fmla="*/ 1028967 w 2557710"/>
              <a:gd name="connsiteY98" fmla="*/ 1413884 h 1598612"/>
              <a:gd name="connsiteX99" fmla="*/ 1084385 w 2557710"/>
              <a:gd name="connsiteY99" fmla="*/ 1395412 h 1598612"/>
              <a:gd name="connsiteX100" fmla="*/ 1204458 w 2557710"/>
              <a:gd name="connsiteY100" fmla="*/ 1386175 h 1598612"/>
              <a:gd name="connsiteX101" fmla="*/ 1361476 w 2557710"/>
              <a:gd name="connsiteY101" fmla="*/ 1386175 h 1598612"/>
              <a:gd name="connsiteX102" fmla="*/ 1389185 w 2557710"/>
              <a:gd name="connsiteY102" fmla="*/ 1404648 h 1598612"/>
              <a:gd name="connsiteX103" fmla="*/ 1444603 w 2557710"/>
              <a:gd name="connsiteY103" fmla="*/ 1460066 h 1598612"/>
              <a:gd name="connsiteX104" fmla="*/ 1472312 w 2557710"/>
              <a:gd name="connsiteY104" fmla="*/ 1441593 h 1598612"/>
              <a:gd name="connsiteX105" fmla="*/ 1490785 w 2557710"/>
              <a:gd name="connsiteY105" fmla="*/ 1413884 h 1598612"/>
              <a:gd name="connsiteX106" fmla="*/ 1573912 w 2557710"/>
              <a:gd name="connsiteY106" fmla="*/ 1367702 h 1598612"/>
              <a:gd name="connsiteX107" fmla="*/ 1638567 w 2557710"/>
              <a:gd name="connsiteY107" fmla="*/ 1339993 h 1598612"/>
              <a:gd name="connsiteX108" fmla="*/ 1712458 w 2557710"/>
              <a:gd name="connsiteY108" fmla="*/ 1349230 h 1598612"/>
              <a:gd name="connsiteX109" fmla="*/ 1767876 w 2557710"/>
              <a:gd name="connsiteY109" fmla="*/ 1367702 h 1598612"/>
              <a:gd name="connsiteX110" fmla="*/ 1823294 w 2557710"/>
              <a:gd name="connsiteY110" fmla="*/ 1386175 h 1598612"/>
              <a:gd name="connsiteX111" fmla="*/ 1897185 w 2557710"/>
              <a:gd name="connsiteY111" fmla="*/ 1404648 h 1598612"/>
              <a:gd name="connsiteX112" fmla="*/ 1915658 w 2557710"/>
              <a:gd name="connsiteY112" fmla="*/ 1432357 h 15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557710" h="1598612">
                <a:moveTo>
                  <a:pt x="1915658" y="1432357"/>
                </a:moveTo>
                <a:cubicBezTo>
                  <a:pt x="1921815" y="1424660"/>
                  <a:pt x="1911835" y="1447646"/>
                  <a:pt x="1934130" y="1358466"/>
                </a:cubicBezTo>
                <a:cubicBezTo>
                  <a:pt x="1936491" y="1349021"/>
                  <a:pt x="1941006" y="1340202"/>
                  <a:pt x="1943367" y="1330757"/>
                </a:cubicBezTo>
                <a:lnTo>
                  <a:pt x="1961840" y="1256866"/>
                </a:lnTo>
                <a:cubicBezTo>
                  <a:pt x="1964919" y="1235315"/>
                  <a:pt x="1966807" y="1213559"/>
                  <a:pt x="1971076" y="1192212"/>
                </a:cubicBezTo>
                <a:cubicBezTo>
                  <a:pt x="1972985" y="1182665"/>
                  <a:pt x="1977637" y="1173864"/>
                  <a:pt x="1980312" y="1164502"/>
                </a:cubicBezTo>
                <a:cubicBezTo>
                  <a:pt x="1983799" y="1152296"/>
                  <a:pt x="1985901" y="1139716"/>
                  <a:pt x="1989549" y="1127557"/>
                </a:cubicBezTo>
                <a:cubicBezTo>
                  <a:pt x="1995144" y="1108906"/>
                  <a:pt x="2001863" y="1090612"/>
                  <a:pt x="2008021" y="1072139"/>
                </a:cubicBezTo>
                <a:lnTo>
                  <a:pt x="2026494" y="1016721"/>
                </a:lnTo>
                <a:cubicBezTo>
                  <a:pt x="2029573" y="1007485"/>
                  <a:pt x="2033821" y="998559"/>
                  <a:pt x="2035730" y="989012"/>
                </a:cubicBezTo>
                <a:cubicBezTo>
                  <a:pt x="2046876" y="933283"/>
                  <a:pt x="2040003" y="957723"/>
                  <a:pt x="2054203" y="915121"/>
                </a:cubicBezTo>
                <a:cubicBezTo>
                  <a:pt x="2051124" y="905885"/>
                  <a:pt x="2047529" y="896805"/>
                  <a:pt x="2044967" y="887412"/>
                </a:cubicBezTo>
                <a:cubicBezTo>
                  <a:pt x="2038287" y="862918"/>
                  <a:pt x="2026494" y="813521"/>
                  <a:pt x="2026494" y="813521"/>
                </a:cubicBezTo>
                <a:cubicBezTo>
                  <a:pt x="2029573" y="798127"/>
                  <a:pt x="2024629" y="778440"/>
                  <a:pt x="2035730" y="767339"/>
                </a:cubicBezTo>
                <a:cubicBezTo>
                  <a:pt x="2035732" y="767337"/>
                  <a:pt x="2105002" y="744249"/>
                  <a:pt x="2118858" y="739630"/>
                </a:cubicBezTo>
                <a:cubicBezTo>
                  <a:pt x="2128094" y="736551"/>
                  <a:pt x="2137020" y="732302"/>
                  <a:pt x="2146567" y="730393"/>
                </a:cubicBezTo>
                <a:cubicBezTo>
                  <a:pt x="2205839" y="718539"/>
                  <a:pt x="2188658" y="721087"/>
                  <a:pt x="2257403" y="711921"/>
                </a:cubicBezTo>
                <a:cubicBezTo>
                  <a:pt x="2282007" y="708640"/>
                  <a:pt x="2306810" y="706765"/>
                  <a:pt x="2331294" y="702684"/>
                </a:cubicBezTo>
                <a:cubicBezTo>
                  <a:pt x="2343816" y="700597"/>
                  <a:pt x="2355925" y="696527"/>
                  <a:pt x="2368240" y="693448"/>
                </a:cubicBezTo>
                <a:cubicBezTo>
                  <a:pt x="2374397" y="684212"/>
                  <a:pt x="2378358" y="673049"/>
                  <a:pt x="2386712" y="665739"/>
                </a:cubicBezTo>
                <a:cubicBezTo>
                  <a:pt x="2403420" y="651119"/>
                  <a:pt x="2442130" y="628793"/>
                  <a:pt x="2442130" y="628793"/>
                </a:cubicBezTo>
                <a:cubicBezTo>
                  <a:pt x="2464113" y="562844"/>
                  <a:pt x="2449802" y="589577"/>
                  <a:pt x="2479076" y="545666"/>
                </a:cubicBezTo>
                <a:cubicBezTo>
                  <a:pt x="2502291" y="476019"/>
                  <a:pt x="2470975" y="561867"/>
                  <a:pt x="2506785" y="490248"/>
                </a:cubicBezTo>
                <a:cubicBezTo>
                  <a:pt x="2545025" y="413768"/>
                  <a:pt x="2481553" y="514241"/>
                  <a:pt x="2534494" y="434830"/>
                </a:cubicBezTo>
                <a:cubicBezTo>
                  <a:pt x="2544978" y="403377"/>
                  <a:pt x="2557710" y="378948"/>
                  <a:pt x="2534494" y="342466"/>
                </a:cubicBezTo>
                <a:cubicBezTo>
                  <a:pt x="2522575" y="323736"/>
                  <a:pt x="2497549" y="317836"/>
                  <a:pt x="2479076" y="305521"/>
                </a:cubicBezTo>
                <a:cubicBezTo>
                  <a:pt x="2433460" y="275110"/>
                  <a:pt x="2469104" y="293792"/>
                  <a:pt x="2405185" y="277812"/>
                </a:cubicBezTo>
                <a:cubicBezTo>
                  <a:pt x="2319202" y="256316"/>
                  <a:pt x="2471237" y="281969"/>
                  <a:pt x="2312821" y="259339"/>
                </a:cubicBezTo>
                <a:lnTo>
                  <a:pt x="2257403" y="240866"/>
                </a:lnTo>
                <a:lnTo>
                  <a:pt x="2229694" y="231630"/>
                </a:lnTo>
                <a:cubicBezTo>
                  <a:pt x="2220458" y="222394"/>
                  <a:pt x="2212853" y="211167"/>
                  <a:pt x="2201985" y="203921"/>
                </a:cubicBezTo>
                <a:cubicBezTo>
                  <a:pt x="2193884" y="198520"/>
                  <a:pt x="2183225" y="198519"/>
                  <a:pt x="2174276" y="194684"/>
                </a:cubicBezTo>
                <a:cubicBezTo>
                  <a:pt x="2161620" y="189260"/>
                  <a:pt x="2150114" y="181326"/>
                  <a:pt x="2137330" y="176212"/>
                </a:cubicBezTo>
                <a:cubicBezTo>
                  <a:pt x="2119251" y="168980"/>
                  <a:pt x="2100385" y="163897"/>
                  <a:pt x="2081912" y="157739"/>
                </a:cubicBezTo>
                <a:cubicBezTo>
                  <a:pt x="2067438" y="152914"/>
                  <a:pt x="2030691" y="139877"/>
                  <a:pt x="2017258" y="139266"/>
                </a:cubicBezTo>
                <a:cubicBezTo>
                  <a:pt x="1894195" y="133672"/>
                  <a:pt x="1770955" y="133109"/>
                  <a:pt x="1647803" y="130030"/>
                </a:cubicBezTo>
                <a:lnTo>
                  <a:pt x="1564676" y="102321"/>
                </a:lnTo>
                <a:cubicBezTo>
                  <a:pt x="1555440" y="99242"/>
                  <a:pt x="1546412" y="95445"/>
                  <a:pt x="1536967" y="93084"/>
                </a:cubicBezTo>
                <a:cubicBezTo>
                  <a:pt x="1490576" y="81487"/>
                  <a:pt x="1512064" y="87862"/>
                  <a:pt x="1472312" y="74612"/>
                </a:cubicBezTo>
                <a:cubicBezTo>
                  <a:pt x="1463076" y="68454"/>
                  <a:pt x="1454747" y="60648"/>
                  <a:pt x="1444603" y="56139"/>
                </a:cubicBezTo>
                <a:cubicBezTo>
                  <a:pt x="1426809" y="48231"/>
                  <a:pt x="1389185" y="37666"/>
                  <a:pt x="1389185" y="37666"/>
                </a:cubicBezTo>
                <a:cubicBezTo>
                  <a:pt x="1379949" y="31508"/>
                  <a:pt x="1371870" y="23091"/>
                  <a:pt x="1361476" y="19193"/>
                </a:cubicBezTo>
                <a:cubicBezTo>
                  <a:pt x="1346777" y="13681"/>
                  <a:pt x="1330524" y="13764"/>
                  <a:pt x="1315294" y="9957"/>
                </a:cubicBezTo>
                <a:cubicBezTo>
                  <a:pt x="1305849" y="7596"/>
                  <a:pt x="1296821" y="3800"/>
                  <a:pt x="1287585" y="721"/>
                </a:cubicBezTo>
                <a:cubicBezTo>
                  <a:pt x="1229088" y="3800"/>
                  <a:pt x="1170431" y="4654"/>
                  <a:pt x="1112094" y="9957"/>
                </a:cubicBezTo>
                <a:cubicBezTo>
                  <a:pt x="1102398" y="10838"/>
                  <a:pt x="1092896" y="14465"/>
                  <a:pt x="1084385" y="19193"/>
                </a:cubicBezTo>
                <a:cubicBezTo>
                  <a:pt x="1064977" y="29975"/>
                  <a:pt x="1050029" y="49118"/>
                  <a:pt x="1028967" y="56139"/>
                </a:cubicBezTo>
                <a:lnTo>
                  <a:pt x="973549" y="74612"/>
                </a:lnTo>
                <a:cubicBezTo>
                  <a:pt x="967391" y="83848"/>
                  <a:pt x="963744" y="95386"/>
                  <a:pt x="955076" y="102321"/>
                </a:cubicBezTo>
                <a:cubicBezTo>
                  <a:pt x="947473" y="108403"/>
                  <a:pt x="936075" y="107203"/>
                  <a:pt x="927367" y="111557"/>
                </a:cubicBezTo>
                <a:cubicBezTo>
                  <a:pt x="917438" y="116521"/>
                  <a:pt x="909587" y="125066"/>
                  <a:pt x="899658" y="130030"/>
                </a:cubicBezTo>
                <a:cubicBezTo>
                  <a:pt x="890950" y="134384"/>
                  <a:pt x="880898" y="135431"/>
                  <a:pt x="871949" y="139266"/>
                </a:cubicBezTo>
                <a:cubicBezTo>
                  <a:pt x="859293" y="144690"/>
                  <a:pt x="847659" y="152315"/>
                  <a:pt x="835003" y="157739"/>
                </a:cubicBezTo>
                <a:cubicBezTo>
                  <a:pt x="783191" y="179944"/>
                  <a:pt x="831616" y="150437"/>
                  <a:pt x="770349" y="185448"/>
                </a:cubicBezTo>
                <a:cubicBezTo>
                  <a:pt x="760711" y="190956"/>
                  <a:pt x="753072" y="200127"/>
                  <a:pt x="742640" y="203921"/>
                </a:cubicBezTo>
                <a:cubicBezTo>
                  <a:pt x="718780" y="212597"/>
                  <a:pt x="692834" y="214364"/>
                  <a:pt x="668749" y="222393"/>
                </a:cubicBezTo>
                <a:lnTo>
                  <a:pt x="641040" y="231630"/>
                </a:lnTo>
                <a:cubicBezTo>
                  <a:pt x="546259" y="225311"/>
                  <a:pt x="522880" y="228317"/>
                  <a:pt x="447076" y="213157"/>
                </a:cubicBezTo>
                <a:cubicBezTo>
                  <a:pt x="437205" y="211183"/>
                  <a:pt x="394163" y="200555"/>
                  <a:pt x="382421" y="194684"/>
                </a:cubicBezTo>
                <a:cubicBezTo>
                  <a:pt x="372492" y="189720"/>
                  <a:pt x="363948" y="182369"/>
                  <a:pt x="354712" y="176212"/>
                </a:cubicBezTo>
                <a:cubicBezTo>
                  <a:pt x="348555" y="166975"/>
                  <a:pt x="344594" y="155812"/>
                  <a:pt x="336240" y="148502"/>
                </a:cubicBezTo>
                <a:cubicBezTo>
                  <a:pt x="319532" y="133882"/>
                  <a:pt x="299294" y="123872"/>
                  <a:pt x="280821" y="111557"/>
                </a:cubicBezTo>
                <a:lnTo>
                  <a:pt x="225403" y="74612"/>
                </a:lnTo>
                <a:lnTo>
                  <a:pt x="197694" y="56139"/>
                </a:lnTo>
                <a:cubicBezTo>
                  <a:pt x="188458" y="49981"/>
                  <a:pt x="180516" y="41176"/>
                  <a:pt x="169985" y="37666"/>
                </a:cubicBezTo>
                <a:lnTo>
                  <a:pt x="86858" y="9957"/>
                </a:lnTo>
                <a:lnTo>
                  <a:pt x="59149" y="721"/>
                </a:lnTo>
                <a:cubicBezTo>
                  <a:pt x="0" y="15508"/>
                  <a:pt x="12967" y="0"/>
                  <a:pt x="12967" y="93084"/>
                </a:cubicBezTo>
                <a:cubicBezTo>
                  <a:pt x="12967" y="127090"/>
                  <a:pt x="12608" y="162060"/>
                  <a:pt x="22203" y="194684"/>
                </a:cubicBezTo>
                <a:cubicBezTo>
                  <a:pt x="35344" y="239363"/>
                  <a:pt x="55658" y="247774"/>
                  <a:pt x="86858" y="268575"/>
                </a:cubicBezTo>
                <a:lnTo>
                  <a:pt x="123803" y="323993"/>
                </a:lnTo>
                <a:lnTo>
                  <a:pt x="142276" y="351702"/>
                </a:lnTo>
                <a:cubicBezTo>
                  <a:pt x="178929" y="461660"/>
                  <a:pt x="141585" y="365831"/>
                  <a:pt x="179221" y="434830"/>
                </a:cubicBezTo>
                <a:cubicBezTo>
                  <a:pt x="192407" y="459005"/>
                  <a:pt x="200892" y="485808"/>
                  <a:pt x="216167" y="508721"/>
                </a:cubicBezTo>
                <a:cubicBezTo>
                  <a:pt x="228482" y="527194"/>
                  <a:pt x="246091" y="543077"/>
                  <a:pt x="253112" y="564139"/>
                </a:cubicBezTo>
                <a:cubicBezTo>
                  <a:pt x="265860" y="602379"/>
                  <a:pt x="254248" y="586447"/>
                  <a:pt x="290058" y="610321"/>
                </a:cubicBezTo>
                <a:cubicBezTo>
                  <a:pt x="296215" y="628794"/>
                  <a:pt x="297729" y="649538"/>
                  <a:pt x="308530" y="665739"/>
                </a:cubicBezTo>
                <a:lnTo>
                  <a:pt x="345476" y="721157"/>
                </a:lnTo>
                <a:cubicBezTo>
                  <a:pt x="348555" y="730393"/>
                  <a:pt x="350683" y="740003"/>
                  <a:pt x="354712" y="748866"/>
                </a:cubicBezTo>
                <a:cubicBezTo>
                  <a:pt x="384646" y="814720"/>
                  <a:pt x="381211" y="807086"/>
                  <a:pt x="410130" y="850466"/>
                </a:cubicBezTo>
                <a:cubicBezTo>
                  <a:pt x="413209" y="862781"/>
                  <a:pt x="414910" y="875526"/>
                  <a:pt x="419367" y="887412"/>
                </a:cubicBezTo>
                <a:cubicBezTo>
                  <a:pt x="443654" y="952176"/>
                  <a:pt x="429518" y="898477"/>
                  <a:pt x="456312" y="952066"/>
                </a:cubicBezTo>
                <a:cubicBezTo>
                  <a:pt x="494552" y="1028546"/>
                  <a:pt x="431083" y="928075"/>
                  <a:pt x="484021" y="1007484"/>
                </a:cubicBezTo>
                <a:cubicBezTo>
                  <a:pt x="501132" y="1093034"/>
                  <a:pt x="479078" y="1017305"/>
                  <a:pt x="520967" y="1090612"/>
                </a:cubicBezTo>
                <a:cubicBezTo>
                  <a:pt x="525797" y="1099065"/>
                  <a:pt x="525849" y="1109613"/>
                  <a:pt x="530203" y="1118321"/>
                </a:cubicBezTo>
                <a:cubicBezTo>
                  <a:pt x="538231" y="1134378"/>
                  <a:pt x="549884" y="1148445"/>
                  <a:pt x="557912" y="1164502"/>
                </a:cubicBezTo>
                <a:cubicBezTo>
                  <a:pt x="596156" y="1240990"/>
                  <a:pt x="532679" y="1140505"/>
                  <a:pt x="585621" y="1219921"/>
                </a:cubicBezTo>
                <a:cubicBezTo>
                  <a:pt x="602430" y="1287151"/>
                  <a:pt x="585507" y="1226532"/>
                  <a:pt x="613330" y="1303048"/>
                </a:cubicBezTo>
                <a:cubicBezTo>
                  <a:pt x="629596" y="1347781"/>
                  <a:pt x="627734" y="1357842"/>
                  <a:pt x="650276" y="1395412"/>
                </a:cubicBezTo>
                <a:cubicBezTo>
                  <a:pt x="661698" y="1414450"/>
                  <a:pt x="674906" y="1432357"/>
                  <a:pt x="687221" y="1450830"/>
                </a:cubicBezTo>
                <a:lnTo>
                  <a:pt x="705694" y="1478539"/>
                </a:lnTo>
                <a:cubicBezTo>
                  <a:pt x="728909" y="1548185"/>
                  <a:pt x="694893" y="1465038"/>
                  <a:pt x="742640" y="1524721"/>
                </a:cubicBezTo>
                <a:cubicBezTo>
                  <a:pt x="748722" y="1532323"/>
                  <a:pt x="746476" y="1544329"/>
                  <a:pt x="751876" y="1552430"/>
                </a:cubicBezTo>
                <a:cubicBezTo>
                  <a:pt x="766099" y="1573764"/>
                  <a:pt x="786849" y="1584981"/>
                  <a:pt x="807294" y="1598612"/>
                </a:cubicBezTo>
                <a:lnTo>
                  <a:pt x="835003" y="1515484"/>
                </a:lnTo>
                <a:cubicBezTo>
                  <a:pt x="842514" y="1492950"/>
                  <a:pt x="844809" y="1477969"/>
                  <a:pt x="862712" y="1460066"/>
                </a:cubicBezTo>
                <a:cubicBezTo>
                  <a:pt x="875859" y="1446919"/>
                  <a:pt x="899766" y="1435696"/>
                  <a:pt x="918130" y="1432357"/>
                </a:cubicBezTo>
                <a:cubicBezTo>
                  <a:pt x="942552" y="1427917"/>
                  <a:pt x="967391" y="1426200"/>
                  <a:pt x="992021" y="1423121"/>
                </a:cubicBezTo>
                <a:cubicBezTo>
                  <a:pt x="1004336" y="1420042"/>
                  <a:pt x="1016808" y="1417532"/>
                  <a:pt x="1028967" y="1413884"/>
                </a:cubicBezTo>
                <a:cubicBezTo>
                  <a:pt x="1047618" y="1408289"/>
                  <a:pt x="1064971" y="1396906"/>
                  <a:pt x="1084385" y="1395412"/>
                </a:cubicBezTo>
                <a:lnTo>
                  <a:pt x="1204458" y="1386175"/>
                </a:lnTo>
                <a:cubicBezTo>
                  <a:pt x="1266709" y="1365426"/>
                  <a:pt x="1251101" y="1366697"/>
                  <a:pt x="1361476" y="1386175"/>
                </a:cubicBezTo>
                <a:cubicBezTo>
                  <a:pt x="1372408" y="1388104"/>
                  <a:pt x="1380888" y="1397273"/>
                  <a:pt x="1389185" y="1404648"/>
                </a:cubicBezTo>
                <a:cubicBezTo>
                  <a:pt x="1408711" y="1422004"/>
                  <a:pt x="1444603" y="1460066"/>
                  <a:pt x="1444603" y="1460066"/>
                </a:cubicBezTo>
                <a:cubicBezTo>
                  <a:pt x="1453839" y="1453908"/>
                  <a:pt x="1464463" y="1449442"/>
                  <a:pt x="1472312" y="1441593"/>
                </a:cubicBezTo>
                <a:cubicBezTo>
                  <a:pt x="1480161" y="1433744"/>
                  <a:pt x="1482431" y="1421194"/>
                  <a:pt x="1490785" y="1413884"/>
                </a:cubicBezTo>
                <a:cubicBezTo>
                  <a:pt x="1568437" y="1345939"/>
                  <a:pt x="1518943" y="1395186"/>
                  <a:pt x="1573912" y="1367702"/>
                </a:cubicBezTo>
                <a:cubicBezTo>
                  <a:pt x="1637696" y="1335810"/>
                  <a:pt x="1561677" y="1359217"/>
                  <a:pt x="1638567" y="1339993"/>
                </a:cubicBezTo>
                <a:cubicBezTo>
                  <a:pt x="1663197" y="1343072"/>
                  <a:pt x="1688187" y="1344029"/>
                  <a:pt x="1712458" y="1349230"/>
                </a:cubicBezTo>
                <a:cubicBezTo>
                  <a:pt x="1731498" y="1353310"/>
                  <a:pt x="1749403" y="1361544"/>
                  <a:pt x="1767876" y="1367702"/>
                </a:cubicBezTo>
                <a:lnTo>
                  <a:pt x="1823294" y="1386175"/>
                </a:lnTo>
                <a:cubicBezTo>
                  <a:pt x="1858989" y="1398074"/>
                  <a:pt x="1852593" y="1397216"/>
                  <a:pt x="1897185" y="1404648"/>
                </a:cubicBezTo>
                <a:cubicBezTo>
                  <a:pt x="1900222" y="1405154"/>
                  <a:pt x="1909501" y="1440054"/>
                  <a:pt x="1915658" y="1432357"/>
                </a:cubicBezTo>
                <a:close/>
              </a:path>
            </a:pathLst>
          </a:custGeom>
          <a:solidFill>
            <a:srgbClr val="FFC000">
              <a:alpha val="47059"/>
            </a:srgb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5098" y="110836"/>
            <a:ext cx="2531824" cy="3173664"/>
          </a:xfrm>
          <a:custGeom>
            <a:avLst/>
            <a:gdLst>
              <a:gd name="connsiteX0" fmla="*/ 161157 w 2531824"/>
              <a:gd name="connsiteY0" fmla="*/ 36946 h 3173664"/>
              <a:gd name="connsiteX1" fmla="*/ 345884 w 2531824"/>
              <a:gd name="connsiteY1" fmla="*/ 46182 h 3173664"/>
              <a:gd name="connsiteX2" fmla="*/ 401302 w 2531824"/>
              <a:gd name="connsiteY2" fmla="*/ 64655 h 3173664"/>
              <a:gd name="connsiteX3" fmla="*/ 539847 w 2531824"/>
              <a:gd name="connsiteY3" fmla="*/ 55419 h 3173664"/>
              <a:gd name="connsiteX4" fmla="*/ 567557 w 2531824"/>
              <a:gd name="connsiteY4" fmla="*/ 46182 h 3173664"/>
              <a:gd name="connsiteX5" fmla="*/ 604502 w 2531824"/>
              <a:gd name="connsiteY5" fmla="*/ 36946 h 3173664"/>
              <a:gd name="connsiteX6" fmla="*/ 632211 w 2531824"/>
              <a:gd name="connsiteY6" fmla="*/ 27709 h 3173664"/>
              <a:gd name="connsiteX7" fmla="*/ 706102 w 2531824"/>
              <a:gd name="connsiteY7" fmla="*/ 9237 h 3173664"/>
              <a:gd name="connsiteX8" fmla="*/ 816938 w 2531824"/>
              <a:gd name="connsiteY8" fmla="*/ 18473 h 3173664"/>
              <a:gd name="connsiteX9" fmla="*/ 853884 w 2531824"/>
              <a:gd name="connsiteY9" fmla="*/ 36946 h 3173664"/>
              <a:gd name="connsiteX10" fmla="*/ 909302 w 2531824"/>
              <a:gd name="connsiteY10" fmla="*/ 55419 h 3173664"/>
              <a:gd name="connsiteX11" fmla="*/ 937011 w 2531824"/>
              <a:gd name="connsiteY11" fmla="*/ 73891 h 3173664"/>
              <a:gd name="connsiteX12" fmla="*/ 973957 w 2531824"/>
              <a:gd name="connsiteY12" fmla="*/ 83128 h 3173664"/>
              <a:gd name="connsiteX13" fmla="*/ 1001666 w 2531824"/>
              <a:gd name="connsiteY13" fmla="*/ 92364 h 3173664"/>
              <a:gd name="connsiteX14" fmla="*/ 1389593 w 2531824"/>
              <a:gd name="connsiteY14" fmla="*/ 83128 h 3173664"/>
              <a:gd name="connsiteX15" fmla="*/ 1731338 w 2531824"/>
              <a:gd name="connsiteY15" fmla="*/ 55419 h 3173664"/>
              <a:gd name="connsiteX16" fmla="*/ 1805229 w 2531824"/>
              <a:gd name="connsiteY16" fmla="*/ 46182 h 3173664"/>
              <a:gd name="connsiteX17" fmla="*/ 1869884 w 2531824"/>
              <a:gd name="connsiteY17" fmla="*/ 36946 h 3173664"/>
              <a:gd name="connsiteX18" fmla="*/ 1971484 w 2531824"/>
              <a:gd name="connsiteY18" fmla="*/ 27709 h 3173664"/>
              <a:gd name="connsiteX19" fmla="*/ 2054611 w 2531824"/>
              <a:gd name="connsiteY19" fmla="*/ 9237 h 3173664"/>
              <a:gd name="connsiteX20" fmla="*/ 2082320 w 2531824"/>
              <a:gd name="connsiteY20" fmla="*/ 0 h 3173664"/>
              <a:gd name="connsiteX21" fmla="*/ 2183920 w 2531824"/>
              <a:gd name="connsiteY21" fmla="*/ 18473 h 3173664"/>
              <a:gd name="connsiteX22" fmla="*/ 2211629 w 2531824"/>
              <a:gd name="connsiteY22" fmla="*/ 27709 h 3173664"/>
              <a:gd name="connsiteX23" fmla="*/ 2230102 w 2531824"/>
              <a:gd name="connsiteY23" fmla="*/ 55419 h 3173664"/>
              <a:gd name="connsiteX24" fmla="*/ 2257811 w 2531824"/>
              <a:gd name="connsiteY24" fmla="*/ 73891 h 3173664"/>
              <a:gd name="connsiteX25" fmla="*/ 2276284 w 2531824"/>
              <a:gd name="connsiteY25" fmla="*/ 110837 h 3173664"/>
              <a:gd name="connsiteX26" fmla="*/ 2303993 w 2531824"/>
              <a:gd name="connsiteY26" fmla="*/ 138546 h 3173664"/>
              <a:gd name="connsiteX27" fmla="*/ 2340938 w 2531824"/>
              <a:gd name="connsiteY27" fmla="*/ 193964 h 3173664"/>
              <a:gd name="connsiteX28" fmla="*/ 2331702 w 2531824"/>
              <a:gd name="connsiteY28" fmla="*/ 267855 h 3173664"/>
              <a:gd name="connsiteX29" fmla="*/ 2350175 w 2531824"/>
              <a:gd name="connsiteY29" fmla="*/ 406400 h 3173664"/>
              <a:gd name="connsiteX30" fmla="*/ 2359411 w 2531824"/>
              <a:gd name="connsiteY30" fmla="*/ 434109 h 3173664"/>
              <a:gd name="connsiteX31" fmla="*/ 2377884 w 2531824"/>
              <a:gd name="connsiteY31" fmla="*/ 517237 h 3173664"/>
              <a:gd name="connsiteX32" fmla="*/ 2396357 w 2531824"/>
              <a:gd name="connsiteY32" fmla="*/ 554182 h 3173664"/>
              <a:gd name="connsiteX33" fmla="*/ 2442538 w 2531824"/>
              <a:gd name="connsiteY33" fmla="*/ 655782 h 3173664"/>
              <a:gd name="connsiteX34" fmla="*/ 2479484 w 2531824"/>
              <a:gd name="connsiteY34" fmla="*/ 600364 h 3173664"/>
              <a:gd name="connsiteX35" fmla="*/ 2488720 w 2531824"/>
              <a:gd name="connsiteY35" fmla="*/ 572655 h 3173664"/>
              <a:gd name="connsiteX36" fmla="*/ 2516429 w 2531824"/>
              <a:gd name="connsiteY36" fmla="*/ 563419 h 3173664"/>
              <a:gd name="connsiteX37" fmla="*/ 2507193 w 2531824"/>
              <a:gd name="connsiteY37" fmla="*/ 646546 h 3173664"/>
              <a:gd name="connsiteX38" fmla="*/ 2497957 w 2531824"/>
              <a:gd name="connsiteY38" fmla="*/ 674255 h 3173664"/>
              <a:gd name="connsiteX39" fmla="*/ 2497957 w 2531824"/>
              <a:gd name="connsiteY39" fmla="*/ 1209964 h 3173664"/>
              <a:gd name="connsiteX40" fmla="*/ 2479484 w 2531824"/>
              <a:gd name="connsiteY40" fmla="*/ 1468582 h 3173664"/>
              <a:gd name="connsiteX41" fmla="*/ 2461011 w 2531824"/>
              <a:gd name="connsiteY41" fmla="*/ 1579419 h 3173664"/>
              <a:gd name="connsiteX42" fmla="*/ 2451775 w 2531824"/>
              <a:gd name="connsiteY42" fmla="*/ 1607128 h 3173664"/>
              <a:gd name="connsiteX43" fmla="*/ 2442538 w 2531824"/>
              <a:gd name="connsiteY43" fmla="*/ 1690255 h 3173664"/>
              <a:gd name="connsiteX44" fmla="*/ 2424066 w 2531824"/>
              <a:gd name="connsiteY44" fmla="*/ 1893455 h 3173664"/>
              <a:gd name="connsiteX45" fmla="*/ 2414829 w 2531824"/>
              <a:gd name="connsiteY45" fmla="*/ 1948873 h 3173664"/>
              <a:gd name="connsiteX46" fmla="*/ 2396357 w 2531824"/>
              <a:gd name="connsiteY46" fmla="*/ 2004291 h 3173664"/>
              <a:gd name="connsiteX47" fmla="*/ 2387120 w 2531824"/>
              <a:gd name="connsiteY47" fmla="*/ 2179782 h 3173664"/>
              <a:gd name="connsiteX48" fmla="*/ 2377884 w 2531824"/>
              <a:gd name="connsiteY48" fmla="*/ 2207491 h 3173664"/>
              <a:gd name="connsiteX49" fmla="*/ 2368647 w 2531824"/>
              <a:gd name="connsiteY49" fmla="*/ 2244437 h 3173664"/>
              <a:gd name="connsiteX50" fmla="*/ 2359411 w 2531824"/>
              <a:gd name="connsiteY50" fmla="*/ 2290619 h 3173664"/>
              <a:gd name="connsiteX51" fmla="*/ 2350175 w 2531824"/>
              <a:gd name="connsiteY51" fmla="*/ 2327564 h 3173664"/>
              <a:gd name="connsiteX52" fmla="*/ 2331702 w 2531824"/>
              <a:gd name="connsiteY52" fmla="*/ 2410691 h 3173664"/>
              <a:gd name="connsiteX53" fmla="*/ 2322466 w 2531824"/>
              <a:gd name="connsiteY53" fmla="*/ 2697019 h 3173664"/>
              <a:gd name="connsiteX54" fmla="*/ 2313229 w 2531824"/>
              <a:gd name="connsiteY54" fmla="*/ 2733964 h 3173664"/>
              <a:gd name="connsiteX55" fmla="*/ 2303993 w 2531824"/>
              <a:gd name="connsiteY55" fmla="*/ 2780146 h 3173664"/>
              <a:gd name="connsiteX56" fmla="*/ 2220866 w 2531824"/>
              <a:gd name="connsiteY56" fmla="*/ 2789382 h 3173664"/>
              <a:gd name="connsiteX57" fmla="*/ 2026902 w 2531824"/>
              <a:gd name="connsiteY57" fmla="*/ 2798619 h 3173664"/>
              <a:gd name="connsiteX58" fmla="*/ 1971484 w 2531824"/>
              <a:gd name="connsiteY58" fmla="*/ 2817091 h 3173664"/>
              <a:gd name="connsiteX59" fmla="*/ 1934538 w 2531824"/>
              <a:gd name="connsiteY59" fmla="*/ 2863273 h 3173664"/>
              <a:gd name="connsiteX60" fmla="*/ 1925302 w 2531824"/>
              <a:gd name="connsiteY60" fmla="*/ 3140364 h 3173664"/>
              <a:gd name="connsiteX61" fmla="*/ 1916066 w 2531824"/>
              <a:gd name="connsiteY61" fmla="*/ 3168073 h 3173664"/>
              <a:gd name="connsiteX62" fmla="*/ 1814466 w 2531824"/>
              <a:gd name="connsiteY62" fmla="*/ 3158837 h 3173664"/>
              <a:gd name="connsiteX63" fmla="*/ 1786757 w 2531824"/>
              <a:gd name="connsiteY63" fmla="*/ 3149600 h 3173664"/>
              <a:gd name="connsiteX64" fmla="*/ 1768284 w 2531824"/>
              <a:gd name="connsiteY64" fmla="*/ 3121891 h 3173664"/>
              <a:gd name="connsiteX65" fmla="*/ 1740575 w 2531824"/>
              <a:gd name="connsiteY65" fmla="*/ 3103419 h 3173664"/>
              <a:gd name="connsiteX66" fmla="*/ 1675920 w 2531824"/>
              <a:gd name="connsiteY66" fmla="*/ 3029528 h 3173664"/>
              <a:gd name="connsiteX67" fmla="*/ 1648211 w 2531824"/>
              <a:gd name="connsiteY67" fmla="*/ 2974109 h 3173664"/>
              <a:gd name="connsiteX68" fmla="*/ 1620502 w 2531824"/>
              <a:gd name="connsiteY68" fmla="*/ 2955637 h 3173664"/>
              <a:gd name="connsiteX69" fmla="*/ 1565084 w 2531824"/>
              <a:gd name="connsiteY69" fmla="*/ 2918691 h 3173664"/>
              <a:gd name="connsiteX70" fmla="*/ 1361884 w 2531824"/>
              <a:gd name="connsiteY70" fmla="*/ 2927928 h 3173664"/>
              <a:gd name="connsiteX71" fmla="*/ 1278757 w 2531824"/>
              <a:gd name="connsiteY71" fmla="*/ 2983346 h 3173664"/>
              <a:gd name="connsiteX72" fmla="*/ 1214102 w 2531824"/>
              <a:gd name="connsiteY72" fmla="*/ 3001819 h 3173664"/>
              <a:gd name="connsiteX73" fmla="*/ 1186393 w 2531824"/>
              <a:gd name="connsiteY73" fmla="*/ 2992582 h 3173664"/>
              <a:gd name="connsiteX74" fmla="*/ 1158684 w 2531824"/>
              <a:gd name="connsiteY74" fmla="*/ 2974109 h 3173664"/>
              <a:gd name="connsiteX75" fmla="*/ 1094029 w 2531824"/>
              <a:gd name="connsiteY75" fmla="*/ 2964873 h 3173664"/>
              <a:gd name="connsiteX76" fmla="*/ 659920 w 2531824"/>
              <a:gd name="connsiteY76" fmla="*/ 2955637 h 3173664"/>
              <a:gd name="connsiteX77" fmla="*/ 558320 w 2531824"/>
              <a:gd name="connsiteY77" fmla="*/ 2937164 h 3173664"/>
              <a:gd name="connsiteX78" fmla="*/ 530611 w 2531824"/>
              <a:gd name="connsiteY78" fmla="*/ 2918691 h 3173664"/>
              <a:gd name="connsiteX79" fmla="*/ 475193 w 2531824"/>
              <a:gd name="connsiteY79" fmla="*/ 2900219 h 3173664"/>
              <a:gd name="connsiteX80" fmla="*/ 447484 w 2531824"/>
              <a:gd name="connsiteY80" fmla="*/ 2881746 h 3173664"/>
              <a:gd name="connsiteX81" fmla="*/ 355120 w 2531824"/>
              <a:gd name="connsiteY81" fmla="*/ 2854037 h 3173664"/>
              <a:gd name="connsiteX82" fmla="*/ 299702 w 2531824"/>
              <a:gd name="connsiteY82" fmla="*/ 2835564 h 3173664"/>
              <a:gd name="connsiteX83" fmla="*/ 271993 w 2531824"/>
              <a:gd name="connsiteY83" fmla="*/ 2826328 h 3173664"/>
              <a:gd name="connsiteX84" fmla="*/ 235047 w 2531824"/>
              <a:gd name="connsiteY84" fmla="*/ 2817091 h 3173664"/>
              <a:gd name="connsiteX85" fmla="*/ 216575 w 2531824"/>
              <a:gd name="connsiteY85" fmla="*/ 2789382 h 3173664"/>
              <a:gd name="connsiteX86" fmla="*/ 179629 w 2531824"/>
              <a:gd name="connsiteY86" fmla="*/ 2780146 h 3173664"/>
              <a:gd name="connsiteX87" fmla="*/ 96502 w 2531824"/>
              <a:gd name="connsiteY87" fmla="*/ 2761673 h 3173664"/>
              <a:gd name="connsiteX88" fmla="*/ 41084 w 2531824"/>
              <a:gd name="connsiteY88" fmla="*/ 2724728 h 3173664"/>
              <a:gd name="connsiteX89" fmla="*/ 13375 w 2531824"/>
              <a:gd name="connsiteY89" fmla="*/ 2706255 h 3173664"/>
              <a:gd name="connsiteX90" fmla="*/ 13375 w 2531824"/>
              <a:gd name="connsiteY90" fmla="*/ 2632364 h 3173664"/>
              <a:gd name="connsiteX91" fmla="*/ 31847 w 2531824"/>
              <a:gd name="connsiteY91" fmla="*/ 2576946 h 3173664"/>
              <a:gd name="connsiteX92" fmla="*/ 59557 w 2531824"/>
              <a:gd name="connsiteY92" fmla="*/ 2549237 h 3173664"/>
              <a:gd name="connsiteX93" fmla="*/ 78029 w 2531824"/>
              <a:gd name="connsiteY93" fmla="*/ 2521528 h 3173664"/>
              <a:gd name="connsiteX94" fmla="*/ 161157 w 2531824"/>
              <a:gd name="connsiteY94" fmla="*/ 2438400 h 3173664"/>
              <a:gd name="connsiteX95" fmla="*/ 188866 w 2531824"/>
              <a:gd name="connsiteY95" fmla="*/ 2410691 h 3173664"/>
              <a:gd name="connsiteX96" fmla="*/ 216575 w 2531824"/>
              <a:gd name="connsiteY96" fmla="*/ 2392219 h 3173664"/>
              <a:gd name="connsiteX97" fmla="*/ 253520 w 2531824"/>
              <a:gd name="connsiteY97" fmla="*/ 2355273 h 3173664"/>
              <a:gd name="connsiteX98" fmla="*/ 271993 w 2531824"/>
              <a:gd name="connsiteY98" fmla="*/ 2327564 h 3173664"/>
              <a:gd name="connsiteX99" fmla="*/ 299702 w 2531824"/>
              <a:gd name="connsiteY99" fmla="*/ 2318328 h 3173664"/>
              <a:gd name="connsiteX100" fmla="*/ 327411 w 2531824"/>
              <a:gd name="connsiteY100" fmla="*/ 2262909 h 3173664"/>
              <a:gd name="connsiteX101" fmla="*/ 271993 w 2531824"/>
              <a:gd name="connsiteY101" fmla="*/ 2225964 h 3173664"/>
              <a:gd name="connsiteX102" fmla="*/ 235047 w 2531824"/>
              <a:gd name="connsiteY102" fmla="*/ 2198255 h 3173664"/>
              <a:gd name="connsiteX103" fmla="*/ 207338 w 2531824"/>
              <a:gd name="connsiteY103" fmla="*/ 2189019 h 3173664"/>
              <a:gd name="connsiteX104" fmla="*/ 179629 w 2531824"/>
              <a:gd name="connsiteY104" fmla="*/ 2161309 h 3173664"/>
              <a:gd name="connsiteX105" fmla="*/ 96502 w 2531824"/>
              <a:gd name="connsiteY105" fmla="*/ 2152073 h 3173664"/>
              <a:gd name="connsiteX106" fmla="*/ 133447 w 2531824"/>
              <a:gd name="connsiteY106" fmla="*/ 2115128 h 3173664"/>
              <a:gd name="connsiteX107" fmla="*/ 188866 w 2531824"/>
              <a:gd name="connsiteY107" fmla="*/ 2041237 h 3173664"/>
              <a:gd name="connsiteX108" fmla="*/ 207338 w 2531824"/>
              <a:gd name="connsiteY108" fmla="*/ 2004291 h 3173664"/>
              <a:gd name="connsiteX109" fmla="*/ 262757 w 2531824"/>
              <a:gd name="connsiteY109" fmla="*/ 1921164 h 3173664"/>
              <a:gd name="connsiteX110" fmla="*/ 290466 w 2531824"/>
              <a:gd name="connsiteY110" fmla="*/ 1893455 h 3173664"/>
              <a:gd name="connsiteX111" fmla="*/ 327411 w 2531824"/>
              <a:gd name="connsiteY111" fmla="*/ 1838037 h 3173664"/>
              <a:gd name="connsiteX112" fmla="*/ 345884 w 2531824"/>
              <a:gd name="connsiteY112" fmla="*/ 1810328 h 3173664"/>
              <a:gd name="connsiteX113" fmla="*/ 364357 w 2531824"/>
              <a:gd name="connsiteY113" fmla="*/ 1745673 h 3173664"/>
              <a:gd name="connsiteX114" fmla="*/ 382829 w 2531824"/>
              <a:gd name="connsiteY114" fmla="*/ 1717964 h 3173664"/>
              <a:gd name="connsiteX115" fmla="*/ 392066 w 2531824"/>
              <a:gd name="connsiteY115" fmla="*/ 1690255 h 3173664"/>
              <a:gd name="connsiteX116" fmla="*/ 429011 w 2531824"/>
              <a:gd name="connsiteY116" fmla="*/ 1634837 h 3173664"/>
              <a:gd name="connsiteX117" fmla="*/ 419775 w 2531824"/>
              <a:gd name="connsiteY117" fmla="*/ 1459346 h 3173664"/>
              <a:gd name="connsiteX118" fmla="*/ 401302 w 2531824"/>
              <a:gd name="connsiteY118" fmla="*/ 1403928 h 3173664"/>
              <a:gd name="connsiteX119" fmla="*/ 373593 w 2531824"/>
              <a:gd name="connsiteY119" fmla="*/ 1348509 h 3173664"/>
              <a:gd name="connsiteX120" fmla="*/ 345884 w 2531824"/>
              <a:gd name="connsiteY120" fmla="*/ 849746 h 3173664"/>
              <a:gd name="connsiteX121" fmla="*/ 327411 w 2531824"/>
              <a:gd name="connsiteY121" fmla="*/ 785091 h 3173664"/>
              <a:gd name="connsiteX122" fmla="*/ 318175 w 2531824"/>
              <a:gd name="connsiteY122" fmla="*/ 738909 h 3173664"/>
              <a:gd name="connsiteX123" fmla="*/ 299702 w 2531824"/>
              <a:gd name="connsiteY123" fmla="*/ 683491 h 3173664"/>
              <a:gd name="connsiteX124" fmla="*/ 290466 w 2531824"/>
              <a:gd name="connsiteY124" fmla="*/ 655782 h 3173664"/>
              <a:gd name="connsiteX125" fmla="*/ 281229 w 2531824"/>
              <a:gd name="connsiteY125" fmla="*/ 628073 h 3173664"/>
              <a:gd name="connsiteX126" fmla="*/ 271993 w 2531824"/>
              <a:gd name="connsiteY126" fmla="*/ 581891 h 3173664"/>
              <a:gd name="connsiteX127" fmla="*/ 253520 w 2531824"/>
              <a:gd name="connsiteY127" fmla="*/ 508000 h 3173664"/>
              <a:gd name="connsiteX128" fmla="*/ 244284 w 2531824"/>
              <a:gd name="connsiteY128" fmla="*/ 397164 h 3173664"/>
              <a:gd name="connsiteX129" fmla="*/ 225811 w 2531824"/>
              <a:gd name="connsiteY129" fmla="*/ 184728 h 3173664"/>
              <a:gd name="connsiteX130" fmla="*/ 207338 w 2531824"/>
              <a:gd name="connsiteY130" fmla="*/ 110837 h 3173664"/>
              <a:gd name="connsiteX131" fmla="*/ 188866 w 2531824"/>
              <a:gd name="connsiteY131" fmla="*/ 83128 h 3173664"/>
              <a:gd name="connsiteX132" fmla="*/ 161157 w 2531824"/>
              <a:gd name="connsiteY132" fmla="*/ 36946 h 317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531824" h="3173664">
                <a:moveTo>
                  <a:pt x="161157" y="36946"/>
                </a:moveTo>
                <a:cubicBezTo>
                  <a:pt x="187327" y="30788"/>
                  <a:pt x="284638" y="39115"/>
                  <a:pt x="345884" y="46182"/>
                </a:cubicBezTo>
                <a:cubicBezTo>
                  <a:pt x="365228" y="48414"/>
                  <a:pt x="401302" y="64655"/>
                  <a:pt x="401302" y="64655"/>
                </a:cubicBezTo>
                <a:cubicBezTo>
                  <a:pt x="447484" y="61576"/>
                  <a:pt x="493846" y="60530"/>
                  <a:pt x="539847" y="55419"/>
                </a:cubicBezTo>
                <a:cubicBezTo>
                  <a:pt x="549524" y="54344"/>
                  <a:pt x="558195" y="48857"/>
                  <a:pt x="567557" y="46182"/>
                </a:cubicBezTo>
                <a:cubicBezTo>
                  <a:pt x="579763" y="42695"/>
                  <a:pt x="592296" y="40433"/>
                  <a:pt x="604502" y="36946"/>
                </a:cubicBezTo>
                <a:cubicBezTo>
                  <a:pt x="613863" y="34271"/>
                  <a:pt x="622818" y="30271"/>
                  <a:pt x="632211" y="27709"/>
                </a:cubicBezTo>
                <a:cubicBezTo>
                  <a:pt x="656705" y="21029"/>
                  <a:pt x="706102" y="9237"/>
                  <a:pt x="706102" y="9237"/>
                </a:cubicBezTo>
                <a:cubicBezTo>
                  <a:pt x="743047" y="12316"/>
                  <a:pt x="780500" y="11641"/>
                  <a:pt x="816938" y="18473"/>
                </a:cubicBezTo>
                <a:cubicBezTo>
                  <a:pt x="830471" y="21010"/>
                  <a:pt x="841100" y="31832"/>
                  <a:pt x="853884" y="36946"/>
                </a:cubicBezTo>
                <a:cubicBezTo>
                  <a:pt x="871963" y="44178"/>
                  <a:pt x="890829" y="49261"/>
                  <a:pt x="909302" y="55419"/>
                </a:cubicBezTo>
                <a:cubicBezTo>
                  <a:pt x="919833" y="58929"/>
                  <a:pt x="926808" y="69518"/>
                  <a:pt x="937011" y="73891"/>
                </a:cubicBezTo>
                <a:cubicBezTo>
                  <a:pt x="948679" y="78892"/>
                  <a:pt x="961751" y="79641"/>
                  <a:pt x="973957" y="83128"/>
                </a:cubicBezTo>
                <a:cubicBezTo>
                  <a:pt x="983318" y="85803"/>
                  <a:pt x="992430" y="89285"/>
                  <a:pt x="1001666" y="92364"/>
                </a:cubicBezTo>
                <a:lnTo>
                  <a:pt x="1389593" y="83128"/>
                </a:lnTo>
                <a:cubicBezTo>
                  <a:pt x="1443519" y="81202"/>
                  <a:pt x="1716465" y="57278"/>
                  <a:pt x="1731338" y="55419"/>
                </a:cubicBezTo>
                <a:lnTo>
                  <a:pt x="1805229" y="46182"/>
                </a:lnTo>
                <a:cubicBezTo>
                  <a:pt x="1826808" y="43305"/>
                  <a:pt x="1848247" y="39350"/>
                  <a:pt x="1869884" y="36946"/>
                </a:cubicBezTo>
                <a:cubicBezTo>
                  <a:pt x="1903682" y="33191"/>
                  <a:pt x="1937617" y="30788"/>
                  <a:pt x="1971484" y="27709"/>
                </a:cubicBezTo>
                <a:cubicBezTo>
                  <a:pt x="2033866" y="6916"/>
                  <a:pt x="1957068" y="30914"/>
                  <a:pt x="2054611" y="9237"/>
                </a:cubicBezTo>
                <a:cubicBezTo>
                  <a:pt x="2064115" y="7125"/>
                  <a:pt x="2073084" y="3079"/>
                  <a:pt x="2082320" y="0"/>
                </a:cubicBezTo>
                <a:cubicBezTo>
                  <a:pt x="2107013" y="4116"/>
                  <a:pt x="2158111" y="12021"/>
                  <a:pt x="2183920" y="18473"/>
                </a:cubicBezTo>
                <a:cubicBezTo>
                  <a:pt x="2193365" y="20834"/>
                  <a:pt x="2202393" y="24630"/>
                  <a:pt x="2211629" y="27709"/>
                </a:cubicBezTo>
                <a:cubicBezTo>
                  <a:pt x="2217787" y="36946"/>
                  <a:pt x="2222252" y="47569"/>
                  <a:pt x="2230102" y="55419"/>
                </a:cubicBezTo>
                <a:cubicBezTo>
                  <a:pt x="2237951" y="63268"/>
                  <a:pt x="2250705" y="65363"/>
                  <a:pt x="2257811" y="73891"/>
                </a:cubicBezTo>
                <a:cubicBezTo>
                  <a:pt x="2266626" y="84469"/>
                  <a:pt x="2268281" y="99633"/>
                  <a:pt x="2276284" y="110837"/>
                </a:cubicBezTo>
                <a:cubicBezTo>
                  <a:pt x="2283876" y="121466"/>
                  <a:pt x="2295974" y="128235"/>
                  <a:pt x="2303993" y="138546"/>
                </a:cubicBezTo>
                <a:cubicBezTo>
                  <a:pt x="2317623" y="156071"/>
                  <a:pt x="2340938" y="193964"/>
                  <a:pt x="2340938" y="193964"/>
                </a:cubicBezTo>
                <a:cubicBezTo>
                  <a:pt x="2337859" y="218594"/>
                  <a:pt x="2331702" y="243033"/>
                  <a:pt x="2331702" y="267855"/>
                </a:cubicBezTo>
                <a:cubicBezTo>
                  <a:pt x="2331702" y="287873"/>
                  <a:pt x="2343948" y="378377"/>
                  <a:pt x="2350175" y="406400"/>
                </a:cubicBezTo>
                <a:cubicBezTo>
                  <a:pt x="2352287" y="415904"/>
                  <a:pt x="2357050" y="424664"/>
                  <a:pt x="2359411" y="434109"/>
                </a:cubicBezTo>
                <a:cubicBezTo>
                  <a:pt x="2363802" y="451673"/>
                  <a:pt x="2370770" y="498267"/>
                  <a:pt x="2377884" y="517237"/>
                </a:cubicBezTo>
                <a:cubicBezTo>
                  <a:pt x="2382719" y="530129"/>
                  <a:pt x="2390659" y="541647"/>
                  <a:pt x="2396357" y="554182"/>
                </a:cubicBezTo>
                <a:cubicBezTo>
                  <a:pt x="2451590" y="675695"/>
                  <a:pt x="2400602" y="571909"/>
                  <a:pt x="2442538" y="655782"/>
                </a:cubicBezTo>
                <a:cubicBezTo>
                  <a:pt x="2454853" y="637309"/>
                  <a:pt x="2472463" y="621426"/>
                  <a:pt x="2479484" y="600364"/>
                </a:cubicBezTo>
                <a:cubicBezTo>
                  <a:pt x="2482563" y="591128"/>
                  <a:pt x="2481836" y="579539"/>
                  <a:pt x="2488720" y="572655"/>
                </a:cubicBezTo>
                <a:cubicBezTo>
                  <a:pt x="2495604" y="565771"/>
                  <a:pt x="2507193" y="566498"/>
                  <a:pt x="2516429" y="563419"/>
                </a:cubicBezTo>
                <a:cubicBezTo>
                  <a:pt x="2531824" y="609601"/>
                  <a:pt x="2528745" y="581891"/>
                  <a:pt x="2507193" y="646546"/>
                </a:cubicBezTo>
                <a:lnTo>
                  <a:pt x="2497957" y="674255"/>
                </a:lnTo>
                <a:cubicBezTo>
                  <a:pt x="2512480" y="950199"/>
                  <a:pt x="2510798" y="831158"/>
                  <a:pt x="2497957" y="1209964"/>
                </a:cubicBezTo>
                <a:cubicBezTo>
                  <a:pt x="2492959" y="1357411"/>
                  <a:pt x="2494161" y="1358505"/>
                  <a:pt x="2479484" y="1468582"/>
                </a:cubicBezTo>
                <a:cubicBezTo>
                  <a:pt x="2475016" y="1502088"/>
                  <a:pt x="2469476" y="1545558"/>
                  <a:pt x="2461011" y="1579419"/>
                </a:cubicBezTo>
                <a:cubicBezTo>
                  <a:pt x="2458650" y="1588864"/>
                  <a:pt x="2454854" y="1597892"/>
                  <a:pt x="2451775" y="1607128"/>
                </a:cubicBezTo>
                <a:cubicBezTo>
                  <a:pt x="2448696" y="1634837"/>
                  <a:pt x="2444953" y="1662480"/>
                  <a:pt x="2442538" y="1690255"/>
                </a:cubicBezTo>
                <a:cubicBezTo>
                  <a:pt x="2431067" y="1822166"/>
                  <a:pt x="2438930" y="1789412"/>
                  <a:pt x="2424066" y="1893455"/>
                </a:cubicBezTo>
                <a:cubicBezTo>
                  <a:pt x="2421417" y="1911994"/>
                  <a:pt x="2419371" y="1930705"/>
                  <a:pt x="2414829" y="1948873"/>
                </a:cubicBezTo>
                <a:cubicBezTo>
                  <a:pt x="2410106" y="1967763"/>
                  <a:pt x="2396357" y="2004291"/>
                  <a:pt x="2396357" y="2004291"/>
                </a:cubicBezTo>
                <a:cubicBezTo>
                  <a:pt x="2393278" y="2062788"/>
                  <a:pt x="2392423" y="2121445"/>
                  <a:pt x="2387120" y="2179782"/>
                </a:cubicBezTo>
                <a:cubicBezTo>
                  <a:pt x="2386239" y="2189478"/>
                  <a:pt x="2380559" y="2198130"/>
                  <a:pt x="2377884" y="2207491"/>
                </a:cubicBezTo>
                <a:cubicBezTo>
                  <a:pt x="2374397" y="2219697"/>
                  <a:pt x="2371401" y="2232045"/>
                  <a:pt x="2368647" y="2244437"/>
                </a:cubicBezTo>
                <a:cubicBezTo>
                  <a:pt x="2365241" y="2259762"/>
                  <a:pt x="2362816" y="2275294"/>
                  <a:pt x="2359411" y="2290619"/>
                </a:cubicBezTo>
                <a:cubicBezTo>
                  <a:pt x="2356657" y="2303011"/>
                  <a:pt x="2352929" y="2315172"/>
                  <a:pt x="2350175" y="2327564"/>
                </a:cubicBezTo>
                <a:cubicBezTo>
                  <a:pt x="2326723" y="2433096"/>
                  <a:pt x="2354226" y="2320591"/>
                  <a:pt x="2331702" y="2410691"/>
                </a:cubicBezTo>
                <a:cubicBezTo>
                  <a:pt x="2328623" y="2506134"/>
                  <a:pt x="2327914" y="2601682"/>
                  <a:pt x="2322466" y="2697019"/>
                </a:cubicBezTo>
                <a:cubicBezTo>
                  <a:pt x="2321742" y="2709692"/>
                  <a:pt x="2315983" y="2721572"/>
                  <a:pt x="2313229" y="2733964"/>
                </a:cubicBezTo>
                <a:cubicBezTo>
                  <a:pt x="2309823" y="2749289"/>
                  <a:pt x="2317455" y="2772069"/>
                  <a:pt x="2303993" y="2780146"/>
                </a:cubicBezTo>
                <a:cubicBezTo>
                  <a:pt x="2280087" y="2794490"/>
                  <a:pt x="2248684" y="2787527"/>
                  <a:pt x="2220866" y="2789382"/>
                </a:cubicBezTo>
                <a:cubicBezTo>
                  <a:pt x="2156281" y="2793688"/>
                  <a:pt x="2091557" y="2795540"/>
                  <a:pt x="2026902" y="2798619"/>
                </a:cubicBezTo>
                <a:cubicBezTo>
                  <a:pt x="2008429" y="2804776"/>
                  <a:pt x="1977642" y="2798619"/>
                  <a:pt x="1971484" y="2817091"/>
                </a:cubicBezTo>
                <a:cubicBezTo>
                  <a:pt x="1958736" y="2855331"/>
                  <a:pt x="1970348" y="2839399"/>
                  <a:pt x="1934538" y="2863273"/>
                </a:cubicBezTo>
                <a:cubicBezTo>
                  <a:pt x="1931459" y="2955637"/>
                  <a:pt x="1930892" y="3048118"/>
                  <a:pt x="1925302" y="3140364"/>
                </a:cubicBezTo>
                <a:cubicBezTo>
                  <a:pt x="1924713" y="3150082"/>
                  <a:pt x="1925669" y="3166472"/>
                  <a:pt x="1916066" y="3168073"/>
                </a:cubicBezTo>
                <a:cubicBezTo>
                  <a:pt x="1882522" y="3173664"/>
                  <a:pt x="1848333" y="3161916"/>
                  <a:pt x="1814466" y="3158837"/>
                </a:cubicBezTo>
                <a:cubicBezTo>
                  <a:pt x="1805230" y="3155758"/>
                  <a:pt x="1794360" y="3155682"/>
                  <a:pt x="1786757" y="3149600"/>
                </a:cubicBezTo>
                <a:cubicBezTo>
                  <a:pt x="1778089" y="3142665"/>
                  <a:pt x="1776134" y="3129740"/>
                  <a:pt x="1768284" y="3121891"/>
                </a:cubicBezTo>
                <a:cubicBezTo>
                  <a:pt x="1760435" y="3114042"/>
                  <a:pt x="1749811" y="3109576"/>
                  <a:pt x="1740575" y="3103419"/>
                </a:cubicBezTo>
                <a:cubicBezTo>
                  <a:pt x="1697472" y="3038764"/>
                  <a:pt x="1722102" y="3060315"/>
                  <a:pt x="1675920" y="3029528"/>
                </a:cubicBezTo>
                <a:cubicBezTo>
                  <a:pt x="1668408" y="3006991"/>
                  <a:pt x="1666116" y="2992014"/>
                  <a:pt x="1648211" y="2974109"/>
                </a:cubicBezTo>
                <a:cubicBezTo>
                  <a:pt x="1640362" y="2966260"/>
                  <a:pt x="1629030" y="2962743"/>
                  <a:pt x="1620502" y="2955637"/>
                </a:cubicBezTo>
                <a:cubicBezTo>
                  <a:pt x="1574376" y="2917199"/>
                  <a:pt x="1613781" y="2934924"/>
                  <a:pt x="1565084" y="2918691"/>
                </a:cubicBezTo>
                <a:cubicBezTo>
                  <a:pt x="1497351" y="2921770"/>
                  <a:pt x="1428631" y="2916009"/>
                  <a:pt x="1361884" y="2927928"/>
                </a:cubicBezTo>
                <a:cubicBezTo>
                  <a:pt x="1200196" y="2956801"/>
                  <a:pt x="1373456" y="2959673"/>
                  <a:pt x="1278757" y="2983346"/>
                </a:cubicBezTo>
                <a:cubicBezTo>
                  <a:pt x="1232366" y="2994943"/>
                  <a:pt x="1253854" y="2988567"/>
                  <a:pt x="1214102" y="3001819"/>
                </a:cubicBezTo>
                <a:cubicBezTo>
                  <a:pt x="1204866" y="2998740"/>
                  <a:pt x="1195101" y="2996936"/>
                  <a:pt x="1186393" y="2992582"/>
                </a:cubicBezTo>
                <a:cubicBezTo>
                  <a:pt x="1176464" y="2987617"/>
                  <a:pt x="1169317" y="2977299"/>
                  <a:pt x="1158684" y="2974109"/>
                </a:cubicBezTo>
                <a:cubicBezTo>
                  <a:pt x="1137832" y="2967853"/>
                  <a:pt x="1115785" y="2965679"/>
                  <a:pt x="1094029" y="2964873"/>
                </a:cubicBezTo>
                <a:cubicBezTo>
                  <a:pt x="949392" y="2959516"/>
                  <a:pt x="804623" y="2958716"/>
                  <a:pt x="659920" y="2955637"/>
                </a:cubicBezTo>
                <a:cubicBezTo>
                  <a:pt x="634455" y="2952454"/>
                  <a:pt x="586794" y="2951401"/>
                  <a:pt x="558320" y="2937164"/>
                </a:cubicBezTo>
                <a:cubicBezTo>
                  <a:pt x="548391" y="2932200"/>
                  <a:pt x="540755" y="2923199"/>
                  <a:pt x="530611" y="2918691"/>
                </a:cubicBezTo>
                <a:cubicBezTo>
                  <a:pt x="512817" y="2910783"/>
                  <a:pt x="475193" y="2900219"/>
                  <a:pt x="475193" y="2900219"/>
                </a:cubicBezTo>
                <a:cubicBezTo>
                  <a:pt x="465957" y="2894061"/>
                  <a:pt x="457628" y="2886255"/>
                  <a:pt x="447484" y="2881746"/>
                </a:cubicBezTo>
                <a:cubicBezTo>
                  <a:pt x="402261" y="2861647"/>
                  <a:pt x="396459" y="2866439"/>
                  <a:pt x="355120" y="2854037"/>
                </a:cubicBezTo>
                <a:cubicBezTo>
                  <a:pt x="336469" y="2848442"/>
                  <a:pt x="318175" y="2841722"/>
                  <a:pt x="299702" y="2835564"/>
                </a:cubicBezTo>
                <a:cubicBezTo>
                  <a:pt x="290466" y="2832485"/>
                  <a:pt x="281438" y="2828689"/>
                  <a:pt x="271993" y="2826328"/>
                </a:cubicBezTo>
                <a:lnTo>
                  <a:pt x="235047" y="2817091"/>
                </a:lnTo>
                <a:cubicBezTo>
                  <a:pt x="228890" y="2807855"/>
                  <a:pt x="225811" y="2795539"/>
                  <a:pt x="216575" y="2789382"/>
                </a:cubicBezTo>
                <a:cubicBezTo>
                  <a:pt x="206013" y="2782341"/>
                  <a:pt x="192077" y="2782636"/>
                  <a:pt x="179629" y="2780146"/>
                </a:cubicBezTo>
                <a:cubicBezTo>
                  <a:pt x="98355" y="2763891"/>
                  <a:pt x="150427" y="2779647"/>
                  <a:pt x="96502" y="2761673"/>
                </a:cubicBezTo>
                <a:lnTo>
                  <a:pt x="41084" y="2724728"/>
                </a:lnTo>
                <a:lnTo>
                  <a:pt x="13375" y="2706255"/>
                </a:lnTo>
                <a:cubicBezTo>
                  <a:pt x="555" y="2667799"/>
                  <a:pt x="0" y="2681407"/>
                  <a:pt x="13375" y="2632364"/>
                </a:cubicBezTo>
                <a:cubicBezTo>
                  <a:pt x="18498" y="2613578"/>
                  <a:pt x="18078" y="2590714"/>
                  <a:pt x="31847" y="2576946"/>
                </a:cubicBezTo>
                <a:cubicBezTo>
                  <a:pt x="41084" y="2567710"/>
                  <a:pt x="51195" y="2559272"/>
                  <a:pt x="59557" y="2549237"/>
                </a:cubicBezTo>
                <a:cubicBezTo>
                  <a:pt x="66663" y="2540709"/>
                  <a:pt x="70654" y="2529825"/>
                  <a:pt x="78029" y="2521528"/>
                </a:cubicBezTo>
                <a:cubicBezTo>
                  <a:pt x="78061" y="2521492"/>
                  <a:pt x="147285" y="2452271"/>
                  <a:pt x="161157" y="2438400"/>
                </a:cubicBezTo>
                <a:cubicBezTo>
                  <a:pt x="170393" y="2429164"/>
                  <a:pt x="177998" y="2417936"/>
                  <a:pt x="188866" y="2410691"/>
                </a:cubicBezTo>
                <a:cubicBezTo>
                  <a:pt x="198102" y="2404534"/>
                  <a:pt x="208147" y="2399443"/>
                  <a:pt x="216575" y="2392219"/>
                </a:cubicBezTo>
                <a:cubicBezTo>
                  <a:pt x="229798" y="2380885"/>
                  <a:pt x="242186" y="2368496"/>
                  <a:pt x="253520" y="2355273"/>
                </a:cubicBezTo>
                <a:cubicBezTo>
                  <a:pt x="260744" y="2346845"/>
                  <a:pt x="263325" y="2334499"/>
                  <a:pt x="271993" y="2327564"/>
                </a:cubicBezTo>
                <a:cubicBezTo>
                  <a:pt x="279596" y="2321482"/>
                  <a:pt x="290466" y="2321407"/>
                  <a:pt x="299702" y="2318328"/>
                </a:cubicBezTo>
                <a:cubicBezTo>
                  <a:pt x="301525" y="2315593"/>
                  <a:pt x="334005" y="2272141"/>
                  <a:pt x="327411" y="2262909"/>
                </a:cubicBezTo>
                <a:cubicBezTo>
                  <a:pt x="314507" y="2244843"/>
                  <a:pt x="289754" y="2239285"/>
                  <a:pt x="271993" y="2225964"/>
                </a:cubicBezTo>
                <a:cubicBezTo>
                  <a:pt x="259678" y="2216728"/>
                  <a:pt x="248413" y="2205892"/>
                  <a:pt x="235047" y="2198255"/>
                </a:cubicBezTo>
                <a:cubicBezTo>
                  <a:pt x="226594" y="2193425"/>
                  <a:pt x="216574" y="2192098"/>
                  <a:pt x="207338" y="2189019"/>
                </a:cubicBezTo>
                <a:cubicBezTo>
                  <a:pt x="198102" y="2179782"/>
                  <a:pt x="192021" y="2165440"/>
                  <a:pt x="179629" y="2161309"/>
                </a:cubicBezTo>
                <a:cubicBezTo>
                  <a:pt x="153180" y="2152493"/>
                  <a:pt x="116216" y="2171787"/>
                  <a:pt x="96502" y="2152073"/>
                </a:cubicBezTo>
                <a:cubicBezTo>
                  <a:pt x="84187" y="2139758"/>
                  <a:pt x="122297" y="2128507"/>
                  <a:pt x="133447" y="2115128"/>
                </a:cubicBezTo>
                <a:cubicBezTo>
                  <a:pt x="153157" y="2091476"/>
                  <a:pt x="175098" y="2068775"/>
                  <a:pt x="188866" y="2041237"/>
                </a:cubicBezTo>
                <a:cubicBezTo>
                  <a:pt x="195023" y="2028922"/>
                  <a:pt x="200651" y="2016327"/>
                  <a:pt x="207338" y="2004291"/>
                </a:cubicBezTo>
                <a:cubicBezTo>
                  <a:pt x="223659" y="1974912"/>
                  <a:pt x="240832" y="1946743"/>
                  <a:pt x="262757" y="1921164"/>
                </a:cubicBezTo>
                <a:cubicBezTo>
                  <a:pt x="271258" y="1911247"/>
                  <a:pt x="282447" y="1903766"/>
                  <a:pt x="290466" y="1893455"/>
                </a:cubicBezTo>
                <a:cubicBezTo>
                  <a:pt x="304096" y="1875930"/>
                  <a:pt x="315096" y="1856510"/>
                  <a:pt x="327411" y="1838037"/>
                </a:cubicBezTo>
                <a:lnTo>
                  <a:pt x="345884" y="1810328"/>
                </a:lnTo>
                <a:cubicBezTo>
                  <a:pt x="348845" y="1798483"/>
                  <a:pt x="357729" y="1758929"/>
                  <a:pt x="364357" y="1745673"/>
                </a:cubicBezTo>
                <a:cubicBezTo>
                  <a:pt x="369321" y="1735744"/>
                  <a:pt x="377865" y="1727893"/>
                  <a:pt x="382829" y="1717964"/>
                </a:cubicBezTo>
                <a:cubicBezTo>
                  <a:pt x="387183" y="1709256"/>
                  <a:pt x="387338" y="1698766"/>
                  <a:pt x="392066" y="1690255"/>
                </a:cubicBezTo>
                <a:cubicBezTo>
                  <a:pt x="402848" y="1670848"/>
                  <a:pt x="429011" y="1634837"/>
                  <a:pt x="429011" y="1634837"/>
                </a:cubicBezTo>
                <a:cubicBezTo>
                  <a:pt x="425932" y="1576340"/>
                  <a:pt x="426754" y="1517507"/>
                  <a:pt x="419775" y="1459346"/>
                </a:cubicBezTo>
                <a:cubicBezTo>
                  <a:pt x="417455" y="1440013"/>
                  <a:pt x="407460" y="1422401"/>
                  <a:pt x="401302" y="1403928"/>
                </a:cubicBezTo>
                <a:cubicBezTo>
                  <a:pt x="388555" y="1365686"/>
                  <a:pt x="397467" y="1384321"/>
                  <a:pt x="373593" y="1348509"/>
                </a:cubicBezTo>
                <a:cubicBezTo>
                  <a:pt x="307161" y="1149218"/>
                  <a:pt x="364749" y="1340228"/>
                  <a:pt x="345884" y="849746"/>
                </a:cubicBezTo>
                <a:cubicBezTo>
                  <a:pt x="345099" y="829332"/>
                  <a:pt x="332368" y="804920"/>
                  <a:pt x="327411" y="785091"/>
                </a:cubicBezTo>
                <a:cubicBezTo>
                  <a:pt x="323604" y="769861"/>
                  <a:pt x="322306" y="754055"/>
                  <a:pt x="318175" y="738909"/>
                </a:cubicBezTo>
                <a:cubicBezTo>
                  <a:pt x="313052" y="720123"/>
                  <a:pt x="305860" y="701964"/>
                  <a:pt x="299702" y="683491"/>
                </a:cubicBezTo>
                <a:lnTo>
                  <a:pt x="290466" y="655782"/>
                </a:lnTo>
                <a:cubicBezTo>
                  <a:pt x="287387" y="646546"/>
                  <a:pt x="283138" y="637620"/>
                  <a:pt x="281229" y="628073"/>
                </a:cubicBezTo>
                <a:cubicBezTo>
                  <a:pt x="278150" y="612679"/>
                  <a:pt x="275800" y="597121"/>
                  <a:pt x="271993" y="581891"/>
                </a:cubicBezTo>
                <a:cubicBezTo>
                  <a:pt x="243585" y="468253"/>
                  <a:pt x="287576" y="678271"/>
                  <a:pt x="253520" y="508000"/>
                </a:cubicBezTo>
                <a:cubicBezTo>
                  <a:pt x="250441" y="471055"/>
                  <a:pt x="246835" y="434150"/>
                  <a:pt x="244284" y="397164"/>
                </a:cubicBezTo>
                <a:cubicBezTo>
                  <a:pt x="233854" y="245932"/>
                  <a:pt x="243699" y="283118"/>
                  <a:pt x="225811" y="184728"/>
                </a:cubicBezTo>
                <a:cubicBezTo>
                  <a:pt x="222799" y="168160"/>
                  <a:pt x="216496" y="129153"/>
                  <a:pt x="207338" y="110837"/>
                </a:cubicBezTo>
                <a:cubicBezTo>
                  <a:pt x="202374" y="100908"/>
                  <a:pt x="193374" y="93272"/>
                  <a:pt x="188866" y="83128"/>
                </a:cubicBezTo>
                <a:cubicBezTo>
                  <a:pt x="169419" y="39372"/>
                  <a:pt x="134987" y="43104"/>
                  <a:pt x="161157" y="36946"/>
                </a:cubicBezTo>
                <a:close/>
              </a:path>
            </a:pathLst>
          </a:custGeom>
          <a:solidFill>
            <a:srgbClr val="FF0000">
              <a:alpha val="2705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5028195" y="1782618"/>
            <a:ext cx="3910689" cy="2881746"/>
          </a:xfrm>
          <a:custGeom>
            <a:avLst/>
            <a:gdLst>
              <a:gd name="connsiteX0" fmla="*/ 153405 w 3910689"/>
              <a:gd name="connsiteY0" fmla="*/ 932873 h 2881746"/>
              <a:gd name="connsiteX1" fmla="*/ 70278 w 3910689"/>
              <a:gd name="connsiteY1" fmla="*/ 979055 h 2881746"/>
              <a:gd name="connsiteX2" fmla="*/ 33332 w 3910689"/>
              <a:gd name="connsiteY2" fmla="*/ 1034473 h 2881746"/>
              <a:gd name="connsiteX3" fmla="*/ 14860 w 3910689"/>
              <a:gd name="connsiteY3" fmla="*/ 1062182 h 2881746"/>
              <a:gd name="connsiteX4" fmla="*/ 5623 w 3910689"/>
              <a:gd name="connsiteY4" fmla="*/ 1089891 h 2881746"/>
              <a:gd name="connsiteX5" fmla="*/ 14860 w 3910689"/>
              <a:gd name="connsiteY5" fmla="*/ 1200727 h 2881746"/>
              <a:gd name="connsiteX6" fmla="*/ 70278 w 3910689"/>
              <a:gd name="connsiteY6" fmla="*/ 1237673 h 2881746"/>
              <a:gd name="connsiteX7" fmla="*/ 97987 w 3910689"/>
              <a:gd name="connsiteY7" fmla="*/ 1256146 h 2881746"/>
              <a:gd name="connsiteX8" fmla="*/ 181114 w 3910689"/>
              <a:gd name="connsiteY8" fmla="*/ 1330037 h 2881746"/>
              <a:gd name="connsiteX9" fmla="*/ 227296 w 3910689"/>
              <a:gd name="connsiteY9" fmla="*/ 1385455 h 2881746"/>
              <a:gd name="connsiteX10" fmla="*/ 236532 w 3910689"/>
              <a:gd name="connsiteY10" fmla="*/ 1413164 h 2881746"/>
              <a:gd name="connsiteX11" fmla="*/ 255005 w 3910689"/>
              <a:gd name="connsiteY11" fmla="*/ 1440873 h 2881746"/>
              <a:gd name="connsiteX12" fmla="*/ 264241 w 3910689"/>
              <a:gd name="connsiteY12" fmla="*/ 1505527 h 2881746"/>
              <a:gd name="connsiteX13" fmla="*/ 319660 w 3910689"/>
              <a:gd name="connsiteY13" fmla="*/ 1616364 h 2881746"/>
              <a:gd name="connsiteX14" fmla="*/ 356605 w 3910689"/>
              <a:gd name="connsiteY14" fmla="*/ 1634837 h 2881746"/>
              <a:gd name="connsiteX15" fmla="*/ 412023 w 3910689"/>
              <a:gd name="connsiteY15" fmla="*/ 1717964 h 2881746"/>
              <a:gd name="connsiteX16" fmla="*/ 430496 w 3910689"/>
              <a:gd name="connsiteY16" fmla="*/ 1745673 h 2881746"/>
              <a:gd name="connsiteX17" fmla="*/ 458205 w 3910689"/>
              <a:gd name="connsiteY17" fmla="*/ 1773382 h 2881746"/>
              <a:gd name="connsiteX18" fmla="*/ 467441 w 3910689"/>
              <a:gd name="connsiteY18" fmla="*/ 1810327 h 2881746"/>
              <a:gd name="connsiteX19" fmla="*/ 504387 w 3910689"/>
              <a:gd name="connsiteY19" fmla="*/ 1865746 h 2881746"/>
              <a:gd name="connsiteX20" fmla="*/ 513623 w 3910689"/>
              <a:gd name="connsiteY20" fmla="*/ 1893455 h 2881746"/>
              <a:gd name="connsiteX21" fmla="*/ 532096 w 3910689"/>
              <a:gd name="connsiteY21" fmla="*/ 1921164 h 2881746"/>
              <a:gd name="connsiteX22" fmla="*/ 504387 w 3910689"/>
              <a:gd name="connsiteY22" fmla="*/ 1985818 h 2881746"/>
              <a:gd name="connsiteX23" fmla="*/ 485914 w 3910689"/>
              <a:gd name="connsiteY23" fmla="*/ 2050473 h 2881746"/>
              <a:gd name="connsiteX24" fmla="*/ 476678 w 3910689"/>
              <a:gd name="connsiteY24" fmla="*/ 2087418 h 2881746"/>
              <a:gd name="connsiteX25" fmla="*/ 467441 w 3910689"/>
              <a:gd name="connsiteY25" fmla="*/ 2179782 h 2881746"/>
              <a:gd name="connsiteX26" fmla="*/ 458205 w 3910689"/>
              <a:gd name="connsiteY26" fmla="*/ 2253673 h 2881746"/>
              <a:gd name="connsiteX27" fmla="*/ 448969 w 3910689"/>
              <a:gd name="connsiteY27" fmla="*/ 2382982 h 2881746"/>
              <a:gd name="connsiteX28" fmla="*/ 439732 w 3910689"/>
              <a:gd name="connsiteY28" fmla="*/ 2466109 h 2881746"/>
              <a:gd name="connsiteX29" fmla="*/ 430496 w 3910689"/>
              <a:gd name="connsiteY29" fmla="*/ 2493818 h 2881746"/>
              <a:gd name="connsiteX30" fmla="*/ 421260 w 3910689"/>
              <a:gd name="connsiteY30" fmla="*/ 2530764 h 2881746"/>
              <a:gd name="connsiteX31" fmla="*/ 402787 w 3910689"/>
              <a:gd name="connsiteY31" fmla="*/ 2586182 h 2881746"/>
              <a:gd name="connsiteX32" fmla="*/ 485914 w 3910689"/>
              <a:gd name="connsiteY32" fmla="*/ 2632364 h 2881746"/>
              <a:gd name="connsiteX33" fmla="*/ 513623 w 3910689"/>
              <a:gd name="connsiteY33" fmla="*/ 2641600 h 2881746"/>
              <a:gd name="connsiteX34" fmla="*/ 541332 w 3910689"/>
              <a:gd name="connsiteY34" fmla="*/ 2660073 h 2881746"/>
              <a:gd name="connsiteX35" fmla="*/ 642932 w 3910689"/>
              <a:gd name="connsiteY35" fmla="*/ 2678546 h 2881746"/>
              <a:gd name="connsiteX36" fmla="*/ 772241 w 3910689"/>
              <a:gd name="connsiteY36" fmla="*/ 2697018 h 2881746"/>
              <a:gd name="connsiteX37" fmla="*/ 799950 w 3910689"/>
              <a:gd name="connsiteY37" fmla="*/ 2706255 h 2881746"/>
              <a:gd name="connsiteX38" fmla="*/ 920023 w 3910689"/>
              <a:gd name="connsiteY38" fmla="*/ 2715491 h 2881746"/>
              <a:gd name="connsiteX39" fmla="*/ 993914 w 3910689"/>
              <a:gd name="connsiteY39" fmla="*/ 2724727 h 2881746"/>
              <a:gd name="connsiteX40" fmla="*/ 1049332 w 3910689"/>
              <a:gd name="connsiteY40" fmla="*/ 2743200 h 2881746"/>
              <a:gd name="connsiteX41" fmla="*/ 1077041 w 3910689"/>
              <a:gd name="connsiteY41" fmla="*/ 2752437 h 2881746"/>
              <a:gd name="connsiteX42" fmla="*/ 1113987 w 3910689"/>
              <a:gd name="connsiteY42" fmla="*/ 2761673 h 2881746"/>
              <a:gd name="connsiteX43" fmla="*/ 1141696 w 3910689"/>
              <a:gd name="connsiteY43" fmla="*/ 2770909 h 2881746"/>
              <a:gd name="connsiteX44" fmla="*/ 1215587 w 3910689"/>
              <a:gd name="connsiteY44" fmla="*/ 2789382 h 2881746"/>
              <a:gd name="connsiteX45" fmla="*/ 1252532 w 3910689"/>
              <a:gd name="connsiteY45" fmla="*/ 2798618 h 2881746"/>
              <a:gd name="connsiteX46" fmla="*/ 1344896 w 3910689"/>
              <a:gd name="connsiteY46" fmla="*/ 2826327 h 2881746"/>
              <a:gd name="connsiteX47" fmla="*/ 1428023 w 3910689"/>
              <a:gd name="connsiteY47" fmla="*/ 2835564 h 2881746"/>
              <a:gd name="connsiteX48" fmla="*/ 1834423 w 3910689"/>
              <a:gd name="connsiteY48" fmla="*/ 2854037 h 2881746"/>
              <a:gd name="connsiteX49" fmla="*/ 2046860 w 3910689"/>
              <a:gd name="connsiteY49" fmla="*/ 2844800 h 2881746"/>
              <a:gd name="connsiteX50" fmla="*/ 2083805 w 3910689"/>
              <a:gd name="connsiteY50" fmla="*/ 2835564 h 2881746"/>
              <a:gd name="connsiteX51" fmla="*/ 2166932 w 3910689"/>
              <a:gd name="connsiteY51" fmla="*/ 2826327 h 2881746"/>
              <a:gd name="connsiteX52" fmla="*/ 2480969 w 3910689"/>
              <a:gd name="connsiteY52" fmla="*/ 2844800 h 2881746"/>
              <a:gd name="connsiteX53" fmla="*/ 2564096 w 3910689"/>
              <a:gd name="connsiteY53" fmla="*/ 2863273 h 2881746"/>
              <a:gd name="connsiteX54" fmla="*/ 2656460 w 3910689"/>
              <a:gd name="connsiteY54" fmla="*/ 2881746 h 2881746"/>
              <a:gd name="connsiteX55" fmla="*/ 2952023 w 3910689"/>
              <a:gd name="connsiteY55" fmla="*/ 2872509 h 2881746"/>
              <a:gd name="connsiteX56" fmla="*/ 3081332 w 3910689"/>
              <a:gd name="connsiteY56" fmla="*/ 2817091 h 2881746"/>
              <a:gd name="connsiteX57" fmla="*/ 3145987 w 3910689"/>
              <a:gd name="connsiteY57" fmla="*/ 2789382 h 2881746"/>
              <a:gd name="connsiteX58" fmla="*/ 3238350 w 3910689"/>
              <a:gd name="connsiteY58" fmla="*/ 2733964 h 2881746"/>
              <a:gd name="connsiteX59" fmla="*/ 3266060 w 3910689"/>
              <a:gd name="connsiteY59" fmla="*/ 2697018 h 2881746"/>
              <a:gd name="connsiteX60" fmla="*/ 3293769 w 3910689"/>
              <a:gd name="connsiteY60" fmla="*/ 2678546 h 2881746"/>
              <a:gd name="connsiteX61" fmla="*/ 3321478 w 3910689"/>
              <a:gd name="connsiteY61" fmla="*/ 2650837 h 2881746"/>
              <a:gd name="connsiteX62" fmla="*/ 3395369 w 3910689"/>
              <a:gd name="connsiteY62" fmla="*/ 2604655 h 2881746"/>
              <a:gd name="connsiteX63" fmla="*/ 3487732 w 3910689"/>
              <a:gd name="connsiteY63" fmla="*/ 2549237 h 2881746"/>
              <a:gd name="connsiteX64" fmla="*/ 3580096 w 3910689"/>
              <a:gd name="connsiteY64" fmla="*/ 2475346 h 2881746"/>
              <a:gd name="connsiteX65" fmla="*/ 3607805 w 3910689"/>
              <a:gd name="connsiteY65" fmla="*/ 2456873 h 2881746"/>
              <a:gd name="connsiteX66" fmla="*/ 3635514 w 3910689"/>
              <a:gd name="connsiteY66" fmla="*/ 2438400 h 2881746"/>
              <a:gd name="connsiteX67" fmla="*/ 3644750 w 3910689"/>
              <a:gd name="connsiteY67" fmla="*/ 2410691 h 2881746"/>
              <a:gd name="connsiteX68" fmla="*/ 3626278 w 3910689"/>
              <a:gd name="connsiteY68" fmla="*/ 2299855 h 2881746"/>
              <a:gd name="connsiteX69" fmla="*/ 3607805 w 3910689"/>
              <a:gd name="connsiteY69" fmla="*/ 2235200 h 2881746"/>
              <a:gd name="connsiteX70" fmla="*/ 3598569 w 3910689"/>
              <a:gd name="connsiteY70" fmla="*/ 1893455 h 2881746"/>
              <a:gd name="connsiteX71" fmla="*/ 3570860 w 3910689"/>
              <a:gd name="connsiteY71" fmla="*/ 1865746 h 2881746"/>
              <a:gd name="connsiteX72" fmla="*/ 3552387 w 3910689"/>
              <a:gd name="connsiteY72" fmla="*/ 1828800 h 2881746"/>
              <a:gd name="connsiteX73" fmla="*/ 3496969 w 3910689"/>
              <a:gd name="connsiteY73" fmla="*/ 1791855 h 2881746"/>
              <a:gd name="connsiteX74" fmla="*/ 3450787 w 3910689"/>
              <a:gd name="connsiteY74" fmla="*/ 1699491 h 2881746"/>
              <a:gd name="connsiteX75" fmla="*/ 3432314 w 3910689"/>
              <a:gd name="connsiteY75" fmla="*/ 1644073 h 2881746"/>
              <a:gd name="connsiteX76" fmla="*/ 3441550 w 3910689"/>
              <a:gd name="connsiteY76" fmla="*/ 1450109 h 2881746"/>
              <a:gd name="connsiteX77" fmla="*/ 3450787 w 3910689"/>
              <a:gd name="connsiteY77" fmla="*/ 1413164 h 2881746"/>
              <a:gd name="connsiteX78" fmla="*/ 3469260 w 3910689"/>
              <a:gd name="connsiteY78" fmla="*/ 1385455 h 2881746"/>
              <a:gd name="connsiteX79" fmla="*/ 3478496 w 3910689"/>
              <a:gd name="connsiteY79" fmla="*/ 1357746 h 2881746"/>
              <a:gd name="connsiteX80" fmla="*/ 3515441 w 3910689"/>
              <a:gd name="connsiteY80" fmla="*/ 1302327 h 2881746"/>
              <a:gd name="connsiteX81" fmla="*/ 3533914 w 3910689"/>
              <a:gd name="connsiteY81" fmla="*/ 1274618 h 2881746"/>
              <a:gd name="connsiteX82" fmla="*/ 3552387 w 3910689"/>
              <a:gd name="connsiteY82" fmla="*/ 1237673 h 2881746"/>
              <a:gd name="connsiteX83" fmla="*/ 3580096 w 3910689"/>
              <a:gd name="connsiteY83" fmla="*/ 1219200 h 2881746"/>
              <a:gd name="connsiteX84" fmla="*/ 3598569 w 3910689"/>
              <a:gd name="connsiteY84" fmla="*/ 1191491 h 2881746"/>
              <a:gd name="connsiteX85" fmla="*/ 3626278 w 3910689"/>
              <a:gd name="connsiteY85" fmla="*/ 1173018 h 2881746"/>
              <a:gd name="connsiteX86" fmla="*/ 3663223 w 3910689"/>
              <a:gd name="connsiteY86" fmla="*/ 1117600 h 2881746"/>
              <a:gd name="connsiteX87" fmla="*/ 3681696 w 3910689"/>
              <a:gd name="connsiteY87" fmla="*/ 1089891 h 2881746"/>
              <a:gd name="connsiteX88" fmla="*/ 3709405 w 3910689"/>
              <a:gd name="connsiteY88" fmla="*/ 1071418 h 2881746"/>
              <a:gd name="connsiteX89" fmla="*/ 3746350 w 3910689"/>
              <a:gd name="connsiteY89" fmla="*/ 1016000 h 2881746"/>
              <a:gd name="connsiteX90" fmla="*/ 3755587 w 3910689"/>
              <a:gd name="connsiteY90" fmla="*/ 988291 h 2881746"/>
              <a:gd name="connsiteX91" fmla="*/ 3783296 w 3910689"/>
              <a:gd name="connsiteY91" fmla="*/ 969818 h 2881746"/>
              <a:gd name="connsiteX92" fmla="*/ 3792532 w 3910689"/>
              <a:gd name="connsiteY92" fmla="*/ 942109 h 2881746"/>
              <a:gd name="connsiteX93" fmla="*/ 3811005 w 3910689"/>
              <a:gd name="connsiteY93" fmla="*/ 914400 h 2881746"/>
              <a:gd name="connsiteX94" fmla="*/ 3847950 w 3910689"/>
              <a:gd name="connsiteY94" fmla="*/ 831273 h 2881746"/>
              <a:gd name="connsiteX95" fmla="*/ 3866423 w 3910689"/>
              <a:gd name="connsiteY95" fmla="*/ 701964 h 2881746"/>
              <a:gd name="connsiteX96" fmla="*/ 3875660 w 3910689"/>
              <a:gd name="connsiteY96" fmla="*/ 655782 h 2881746"/>
              <a:gd name="connsiteX97" fmla="*/ 3884896 w 3910689"/>
              <a:gd name="connsiteY97" fmla="*/ 581891 h 2881746"/>
              <a:gd name="connsiteX98" fmla="*/ 3894132 w 3910689"/>
              <a:gd name="connsiteY98" fmla="*/ 554182 h 2881746"/>
              <a:gd name="connsiteX99" fmla="*/ 3903369 w 3910689"/>
              <a:gd name="connsiteY99" fmla="*/ 517237 h 2881746"/>
              <a:gd name="connsiteX100" fmla="*/ 3875660 w 3910689"/>
              <a:gd name="connsiteY100" fmla="*/ 387927 h 2881746"/>
              <a:gd name="connsiteX101" fmla="*/ 3820241 w 3910689"/>
              <a:gd name="connsiteY101" fmla="*/ 350982 h 2881746"/>
              <a:gd name="connsiteX102" fmla="*/ 3746350 w 3910689"/>
              <a:gd name="connsiteY102" fmla="*/ 286327 h 2881746"/>
              <a:gd name="connsiteX103" fmla="*/ 3718641 w 3910689"/>
              <a:gd name="connsiteY103" fmla="*/ 267855 h 2881746"/>
              <a:gd name="connsiteX104" fmla="*/ 3700169 w 3910689"/>
              <a:gd name="connsiteY104" fmla="*/ 240146 h 2881746"/>
              <a:gd name="connsiteX105" fmla="*/ 3672460 w 3910689"/>
              <a:gd name="connsiteY105" fmla="*/ 212437 h 2881746"/>
              <a:gd name="connsiteX106" fmla="*/ 3653987 w 3910689"/>
              <a:gd name="connsiteY106" fmla="*/ 175491 h 2881746"/>
              <a:gd name="connsiteX107" fmla="*/ 3635514 w 3910689"/>
              <a:gd name="connsiteY107" fmla="*/ 120073 h 2881746"/>
              <a:gd name="connsiteX108" fmla="*/ 3589332 w 3910689"/>
              <a:gd name="connsiteY108" fmla="*/ 36946 h 2881746"/>
              <a:gd name="connsiteX109" fmla="*/ 3561623 w 3910689"/>
              <a:gd name="connsiteY109" fmla="*/ 18473 h 2881746"/>
              <a:gd name="connsiteX110" fmla="*/ 3506205 w 3910689"/>
              <a:gd name="connsiteY110" fmla="*/ 0 h 2881746"/>
              <a:gd name="connsiteX111" fmla="*/ 3404605 w 3910689"/>
              <a:gd name="connsiteY111" fmla="*/ 9237 h 2881746"/>
              <a:gd name="connsiteX112" fmla="*/ 3367660 w 3910689"/>
              <a:gd name="connsiteY112" fmla="*/ 18473 h 2881746"/>
              <a:gd name="connsiteX113" fmla="*/ 3266060 w 3910689"/>
              <a:gd name="connsiteY113" fmla="*/ 27709 h 2881746"/>
              <a:gd name="connsiteX114" fmla="*/ 3201405 w 3910689"/>
              <a:gd name="connsiteY114" fmla="*/ 36946 h 2881746"/>
              <a:gd name="connsiteX115" fmla="*/ 3044387 w 3910689"/>
              <a:gd name="connsiteY115" fmla="*/ 46182 h 2881746"/>
              <a:gd name="connsiteX116" fmla="*/ 2933550 w 3910689"/>
              <a:gd name="connsiteY116" fmla="*/ 55418 h 2881746"/>
              <a:gd name="connsiteX117" fmla="*/ 2887369 w 3910689"/>
              <a:gd name="connsiteY117" fmla="*/ 64655 h 2881746"/>
              <a:gd name="connsiteX118" fmla="*/ 2859660 w 3910689"/>
              <a:gd name="connsiteY118" fmla="*/ 73891 h 2881746"/>
              <a:gd name="connsiteX119" fmla="*/ 2795005 w 3910689"/>
              <a:gd name="connsiteY119" fmla="*/ 83127 h 2881746"/>
              <a:gd name="connsiteX120" fmla="*/ 2028387 w 3910689"/>
              <a:gd name="connsiteY120" fmla="*/ 92364 h 2881746"/>
              <a:gd name="connsiteX121" fmla="*/ 1963732 w 3910689"/>
              <a:gd name="connsiteY121" fmla="*/ 110837 h 2881746"/>
              <a:gd name="connsiteX122" fmla="*/ 1908314 w 3910689"/>
              <a:gd name="connsiteY122" fmla="*/ 129309 h 2881746"/>
              <a:gd name="connsiteX123" fmla="*/ 1880605 w 3910689"/>
              <a:gd name="connsiteY123" fmla="*/ 138546 h 2881746"/>
              <a:gd name="connsiteX124" fmla="*/ 1815950 w 3910689"/>
              <a:gd name="connsiteY124" fmla="*/ 221673 h 2881746"/>
              <a:gd name="connsiteX125" fmla="*/ 1769769 w 3910689"/>
              <a:gd name="connsiteY125" fmla="*/ 267855 h 2881746"/>
              <a:gd name="connsiteX126" fmla="*/ 1760532 w 3910689"/>
              <a:gd name="connsiteY126" fmla="*/ 295564 h 2881746"/>
              <a:gd name="connsiteX127" fmla="*/ 1714350 w 3910689"/>
              <a:gd name="connsiteY127" fmla="*/ 369455 h 2881746"/>
              <a:gd name="connsiteX128" fmla="*/ 1705114 w 3910689"/>
              <a:gd name="connsiteY128" fmla="*/ 397164 h 2881746"/>
              <a:gd name="connsiteX129" fmla="*/ 1649696 w 3910689"/>
              <a:gd name="connsiteY129" fmla="*/ 461818 h 2881746"/>
              <a:gd name="connsiteX130" fmla="*/ 1612750 w 3910689"/>
              <a:gd name="connsiteY130" fmla="*/ 508000 h 2881746"/>
              <a:gd name="connsiteX131" fmla="*/ 1566569 w 3910689"/>
              <a:gd name="connsiteY131" fmla="*/ 563418 h 2881746"/>
              <a:gd name="connsiteX132" fmla="*/ 1511150 w 3910689"/>
              <a:gd name="connsiteY132" fmla="*/ 600364 h 2881746"/>
              <a:gd name="connsiteX133" fmla="*/ 1483441 w 3910689"/>
              <a:gd name="connsiteY133" fmla="*/ 618837 h 2881746"/>
              <a:gd name="connsiteX134" fmla="*/ 1455732 w 3910689"/>
              <a:gd name="connsiteY134" fmla="*/ 628073 h 2881746"/>
              <a:gd name="connsiteX135" fmla="*/ 1428023 w 3910689"/>
              <a:gd name="connsiteY135" fmla="*/ 646546 h 2881746"/>
              <a:gd name="connsiteX136" fmla="*/ 1372605 w 3910689"/>
              <a:gd name="connsiteY136" fmla="*/ 665018 h 2881746"/>
              <a:gd name="connsiteX137" fmla="*/ 1344896 w 3910689"/>
              <a:gd name="connsiteY137" fmla="*/ 683491 h 2881746"/>
              <a:gd name="connsiteX138" fmla="*/ 1215587 w 3910689"/>
              <a:gd name="connsiteY138" fmla="*/ 711200 h 2881746"/>
              <a:gd name="connsiteX139" fmla="*/ 1178641 w 3910689"/>
              <a:gd name="connsiteY139" fmla="*/ 729673 h 2881746"/>
              <a:gd name="connsiteX140" fmla="*/ 1141696 w 3910689"/>
              <a:gd name="connsiteY140" fmla="*/ 738909 h 2881746"/>
              <a:gd name="connsiteX141" fmla="*/ 1104750 w 3910689"/>
              <a:gd name="connsiteY141" fmla="*/ 794327 h 2881746"/>
              <a:gd name="connsiteX142" fmla="*/ 1086278 w 3910689"/>
              <a:gd name="connsiteY142" fmla="*/ 822037 h 2881746"/>
              <a:gd name="connsiteX143" fmla="*/ 1058569 w 3910689"/>
              <a:gd name="connsiteY143" fmla="*/ 840509 h 2881746"/>
              <a:gd name="connsiteX144" fmla="*/ 1012387 w 3910689"/>
              <a:gd name="connsiteY144" fmla="*/ 886691 h 2881746"/>
              <a:gd name="connsiteX145" fmla="*/ 956969 w 3910689"/>
              <a:gd name="connsiteY145" fmla="*/ 932873 h 2881746"/>
              <a:gd name="connsiteX146" fmla="*/ 910787 w 3910689"/>
              <a:gd name="connsiteY146" fmla="*/ 979055 h 2881746"/>
              <a:gd name="connsiteX147" fmla="*/ 892314 w 3910689"/>
              <a:gd name="connsiteY147" fmla="*/ 1006764 h 2881746"/>
              <a:gd name="connsiteX148" fmla="*/ 836896 w 3910689"/>
              <a:gd name="connsiteY148" fmla="*/ 1043709 h 2881746"/>
              <a:gd name="connsiteX149" fmla="*/ 809187 w 3910689"/>
              <a:gd name="connsiteY149" fmla="*/ 1062182 h 2881746"/>
              <a:gd name="connsiteX150" fmla="*/ 707587 w 3910689"/>
              <a:gd name="connsiteY150" fmla="*/ 1043709 h 2881746"/>
              <a:gd name="connsiteX151" fmla="*/ 652169 w 3910689"/>
              <a:gd name="connsiteY151" fmla="*/ 1006764 h 2881746"/>
              <a:gd name="connsiteX152" fmla="*/ 596750 w 3910689"/>
              <a:gd name="connsiteY152" fmla="*/ 988291 h 2881746"/>
              <a:gd name="connsiteX153" fmla="*/ 569041 w 3910689"/>
              <a:gd name="connsiteY153" fmla="*/ 969818 h 2881746"/>
              <a:gd name="connsiteX154" fmla="*/ 513623 w 3910689"/>
              <a:gd name="connsiteY154" fmla="*/ 951346 h 2881746"/>
              <a:gd name="connsiteX155" fmla="*/ 485914 w 3910689"/>
              <a:gd name="connsiteY155" fmla="*/ 932873 h 2881746"/>
              <a:gd name="connsiteX156" fmla="*/ 430496 w 3910689"/>
              <a:gd name="connsiteY156" fmla="*/ 914400 h 2881746"/>
              <a:gd name="connsiteX157" fmla="*/ 282714 w 3910689"/>
              <a:gd name="connsiteY157" fmla="*/ 923637 h 2881746"/>
              <a:gd name="connsiteX158" fmla="*/ 255005 w 3910689"/>
              <a:gd name="connsiteY158" fmla="*/ 932873 h 2881746"/>
              <a:gd name="connsiteX159" fmla="*/ 153405 w 3910689"/>
              <a:gd name="connsiteY159" fmla="*/ 932873 h 28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910689" h="2881746">
                <a:moveTo>
                  <a:pt x="153405" y="932873"/>
                </a:moveTo>
                <a:cubicBezTo>
                  <a:pt x="89886" y="975219"/>
                  <a:pt x="119049" y="962797"/>
                  <a:pt x="70278" y="979055"/>
                </a:cubicBezTo>
                <a:lnTo>
                  <a:pt x="33332" y="1034473"/>
                </a:lnTo>
                <a:cubicBezTo>
                  <a:pt x="27175" y="1043709"/>
                  <a:pt x="18371" y="1051651"/>
                  <a:pt x="14860" y="1062182"/>
                </a:cubicBezTo>
                <a:lnTo>
                  <a:pt x="5623" y="1089891"/>
                </a:lnTo>
                <a:cubicBezTo>
                  <a:pt x="8702" y="1126836"/>
                  <a:pt x="0" y="1166762"/>
                  <a:pt x="14860" y="1200727"/>
                </a:cubicBezTo>
                <a:cubicBezTo>
                  <a:pt x="23759" y="1221067"/>
                  <a:pt x="51805" y="1225358"/>
                  <a:pt x="70278" y="1237673"/>
                </a:cubicBezTo>
                <a:lnTo>
                  <a:pt x="97987" y="1256146"/>
                </a:lnTo>
                <a:cubicBezTo>
                  <a:pt x="131306" y="1278358"/>
                  <a:pt x="155802" y="1292070"/>
                  <a:pt x="181114" y="1330037"/>
                </a:cubicBezTo>
                <a:cubicBezTo>
                  <a:pt x="206833" y="1368614"/>
                  <a:pt x="191738" y="1349897"/>
                  <a:pt x="227296" y="1385455"/>
                </a:cubicBezTo>
                <a:cubicBezTo>
                  <a:pt x="230375" y="1394691"/>
                  <a:pt x="232178" y="1404456"/>
                  <a:pt x="236532" y="1413164"/>
                </a:cubicBezTo>
                <a:cubicBezTo>
                  <a:pt x="241496" y="1423093"/>
                  <a:pt x="251815" y="1430240"/>
                  <a:pt x="255005" y="1440873"/>
                </a:cubicBezTo>
                <a:cubicBezTo>
                  <a:pt x="261261" y="1461725"/>
                  <a:pt x="259346" y="1484314"/>
                  <a:pt x="264241" y="1505527"/>
                </a:cubicBezTo>
                <a:cubicBezTo>
                  <a:pt x="269943" y="1530236"/>
                  <a:pt x="294478" y="1603773"/>
                  <a:pt x="319660" y="1616364"/>
                </a:cubicBezTo>
                <a:lnTo>
                  <a:pt x="356605" y="1634837"/>
                </a:lnTo>
                <a:lnTo>
                  <a:pt x="412023" y="1717964"/>
                </a:lnTo>
                <a:cubicBezTo>
                  <a:pt x="418181" y="1727200"/>
                  <a:pt x="422647" y="1737824"/>
                  <a:pt x="430496" y="1745673"/>
                </a:cubicBezTo>
                <a:lnTo>
                  <a:pt x="458205" y="1773382"/>
                </a:lnTo>
                <a:cubicBezTo>
                  <a:pt x="461284" y="1785697"/>
                  <a:pt x="461764" y="1798973"/>
                  <a:pt x="467441" y="1810327"/>
                </a:cubicBezTo>
                <a:cubicBezTo>
                  <a:pt x="477370" y="1830185"/>
                  <a:pt x="504387" y="1865746"/>
                  <a:pt x="504387" y="1865746"/>
                </a:cubicBezTo>
                <a:cubicBezTo>
                  <a:pt x="507466" y="1874982"/>
                  <a:pt x="509269" y="1884747"/>
                  <a:pt x="513623" y="1893455"/>
                </a:cubicBezTo>
                <a:cubicBezTo>
                  <a:pt x="518587" y="1903384"/>
                  <a:pt x="530526" y="1910175"/>
                  <a:pt x="532096" y="1921164"/>
                </a:cubicBezTo>
                <a:cubicBezTo>
                  <a:pt x="535605" y="1945723"/>
                  <a:pt x="516402" y="1967796"/>
                  <a:pt x="504387" y="1985818"/>
                </a:cubicBezTo>
                <a:cubicBezTo>
                  <a:pt x="475501" y="2101357"/>
                  <a:pt x="512423" y="1957689"/>
                  <a:pt x="485914" y="2050473"/>
                </a:cubicBezTo>
                <a:cubicBezTo>
                  <a:pt x="482427" y="2062679"/>
                  <a:pt x="479757" y="2075103"/>
                  <a:pt x="476678" y="2087418"/>
                </a:cubicBezTo>
                <a:cubicBezTo>
                  <a:pt x="473599" y="2118206"/>
                  <a:pt x="470858" y="2149030"/>
                  <a:pt x="467441" y="2179782"/>
                </a:cubicBezTo>
                <a:cubicBezTo>
                  <a:pt x="464700" y="2204452"/>
                  <a:pt x="460452" y="2228953"/>
                  <a:pt x="458205" y="2253673"/>
                </a:cubicBezTo>
                <a:cubicBezTo>
                  <a:pt x="454293" y="2296708"/>
                  <a:pt x="452713" y="2339932"/>
                  <a:pt x="448969" y="2382982"/>
                </a:cubicBezTo>
                <a:cubicBezTo>
                  <a:pt x="446554" y="2410757"/>
                  <a:pt x="444315" y="2438609"/>
                  <a:pt x="439732" y="2466109"/>
                </a:cubicBezTo>
                <a:cubicBezTo>
                  <a:pt x="438131" y="2475712"/>
                  <a:pt x="433171" y="2484457"/>
                  <a:pt x="430496" y="2493818"/>
                </a:cubicBezTo>
                <a:cubicBezTo>
                  <a:pt x="427009" y="2506024"/>
                  <a:pt x="424908" y="2518605"/>
                  <a:pt x="421260" y="2530764"/>
                </a:cubicBezTo>
                <a:cubicBezTo>
                  <a:pt x="415665" y="2549415"/>
                  <a:pt x="402787" y="2586182"/>
                  <a:pt x="402787" y="2586182"/>
                </a:cubicBezTo>
                <a:cubicBezTo>
                  <a:pt x="444264" y="2627659"/>
                  <a:pt x="418105" y="2609761"/>
                  <a:pt x="485914" y="2632364"/>
                </a:cubicBezTo>
                <a:lnTo>
                  <a:pt x="513623" y="2641600"/>
                </a:lnTo>
                <a:cubicBezTo>
                  <a:pt x="522859" y="2647758"/>
                  <a:pt x="531129" y="2655700"/>
                  <a:pt x="541332" y="2660073"/>
                </a:cubicBezTo>
                <a:cubicBezTo>
                  <a:pt x="563103" y="2669403"/>
                  <a:pt x="627956" y="2676406"/>
                  <a:pt x="642932" y="2678546"/>
                </a:cubicBezTo>
                <a:cubicBezTo>
                  <a:pt x="711594" y="2701433"/>
                  <a:pt x="630586" y="2676781"/>
                  <a:pt x="772241" y="2697018"/>
                </a:cubicBezTo>
                <a:cubicBezTo>
                  <a:pt x="781879" y="2698395"/>
                  <a:pt x="790289" y="2705047"/>
                  <a:pt x="799950" y="2706255"/>
                </a:cubicBezTo>
                <a:cubicBezTo>
                  <a:pt x="839783" y="2711234"/>
                  <a:pt x="880061" y="2711685"/>
                  <a:pt x="920023" y="2715491"/>
                </a:cubicBezTo>
                <a:cubicBezTo>
                  <a:pt x="944733" y="2717844"/>
                  <a:pt x="969284" y="2721648"/>
                  <a:pt x="993914" y="2724727"/>
                </a:cubicBezTo>
                <a:lnTo>
                  <a:pt x="1049332" y="2743200"/>
                </a:lnTo>
                <a:cubicBezTo>
                  <a:pt x="1058568" y="2746279"/>
                  <a:pt x="1067596" y="2750076"/>
                  <a:pt x="1077041" y="2752437"/>
                </a:cubicBezTo>
                <a:cubicBezTo>
                  <a:pt x="1089356" y="2755516"/>
                  <a:pt x="1101781" y="2758186"/>
                  <a:pt x="1113987" y="2761673"/>
                </a:cubicBezTo>
                <a:cubicBezTo>
                  <a:pt x="1123348" y="2764348"/>
                  <a:pt x="1132303" y="2768347"/>
                  <a:pt x="1141696" y="2770909"/>
                </a:cubicBezTo>
                <a:cubicBezTo>
                  <a:pt x="1166190" y="2777589"/>
                  <a:pt x="1190957" y="2783224"/>
                  <a:pt x="1215587" y="2789382"/>
                </a:cubicBezTo>
                <a:cubicBezTo>
                  <a:pt x="1227902" y="2792461"/>
                  <a:pt x="1240489" y="2794604"/>
                  <a:pt x="1252532" y="2798618"/>
                </a:cubicBezTo>
                <a:cubicBezTo>
                  <a:pt x="1274118" y="2805814"/>
                  <a:pt x="1318966" y="2822338"/>
                  <a:pt x="1344896" y="2826327"/>
                </a:cubicBezTo>
                <a:cubicBezTo>
                  <a:pt x="1372451" y="2830566"/>
                  <a:pt x="1400314" y="2832485"/>
                  <a:pt x="1428023" y="2835564"/>
                </a:cubicBezTo>
                <a:cubicBezTo>
                  <a:pt x="1580543" y="2873692"/>
                  <a:pt x="1490498" y="2854037"/>
                  <a:pt x="1834423" y="2854037"/>
                </a:cubicBezTo>
                <a:cubicBezTo>
                  <a:pt x="1905302" y="2854037"/>
                  <a:pt x="1976048" y="2847879"/>
                  <a:pt x="2046860" y="2844800"/>
                </a:cubicBezTo>
                <a:cubicBezTo>
                  <a:pt x="2059175" y="2841721"/>
                  <a:pt x="2071259" y="2837494"/>
                  <a:pt x="2083805" y="2835564"/>
                </a:cubicBezTo>
                <a:cubicBezTo>
                  <a:pt x="2111360" y="2831325"/>
                  <a:pt x="2139052" y="2826327"/>
                  <a:pt x="2166932" y="2826327"/>
                </a:cubicBezTo>
                <a:cubicBezTo>
                  <a:pt x="2276115" y="2826327"/>
                  <a:pt x="2374220" y="2835905"/>
                  <a:pt x="2480969" y="2844800"/>
                </a:cubicBezTo>
                <a:cubicBezTo>
                  <a:pt x="2531274" y="2861569"/>
                  <a:pt x="2489785" y="2849340"/>
                  <a:pt x="2564096" y="2863273"/>
                </a:cubicBezTo>
                <a:cubicBezTo>
                  <a:pt x="2594956" y="2869059"/>
                  <a:pt x="2656460" y="2881746"/>
                  <a:pt x="2656460" y="2881746"/>
                </a:cubicBezTo>
                <a:cubicBezTo>
                  <a:pt x="2754981" y="2878667"/>
                  <a:pt x="2853760" y="2880267"/>
                  <a:pt x="2952023" y="2872509"/>
                </a:cubicBezTo>
                <a:cubicBezTo>
                  <a:pt x="2994330" y="2869169"/>
                  <a:pt x="3045513" y="2829030"/>
                  <a:pt x="3081332" y="2817091"/>
                </a:cubicBezTo>
                <a:cubicBezTo>
                  <a:pt x="3109999" y="2807536"/>
                  <a:pt x="3117452" y="2806503"/>
                  <a:pt x="3145987" y="2789382"/>
                </a:cubicBezTo>
                <a:cubicBezTo>
                  <a:pt x="3257451" y="2722504"/>
                  <a:pt x="3153894" y="2776193"/>
                  <a:pt x="3238350" y="2733964"/>
                </a:cubicBezTo>
                <a:cubicBezTo>
                  <a:pt x="3247587" y="2721649"/>
                  <a:pt x="3255175" y="2707903"/>
                  <a:pt x="3266060" y="2697018"/>
                </a:cubicBezTo>
                <a:cubicBezTo>
                  <a:pt x="3273909" y="2689169"/>
                  <a:pt x="3285241" y="2685652"/>
                  <a:pt x="3293769" y="2678546"/>
                </a:cubicBezTo>
                <a:cubicBezTo>
                  <a:pt x="3303804" y="2670184"/>
                  <a:pt x="3311443" y="2659199"/>
                  <a:pt x="3321478" y="2650837"/>
                </a:cubicBezTo>
                <a:cubicBezTo>
                  <a:pt x="3334401" y="2640068"/>
                  <a:pt x="3387737" y="2609511"/>
                  <a:pt x="3395369" y="2604655"/>
                </a:cubicBezTo>
                <a:cubicBezTo>
                  <a:pt x="3477106" y="2552640"/>
                  <a:pt x="3421712" y="2582246"/>
                  <a:pt x="3487732" y="2549237"/>
                </a:cubicBezTo>
                <a:cubicBezTo>
                  <a:pt x="3540378" y="2496591"/>
                  <a:pt x="3510185" y="2521953"/>
                  <a:pt x="3580096" y="2475346"/>
                </a:cubicBezTo>
                <a:lnTo>
                  <a:pt x="3607805" y="2456873"/>
                </a:lnTo>
                <a:lnTo>
                  <a:pt x="3635514" y="2438400"/>
                </a:lnTo>
                <a:cubicBezTo>
                  <a:pt x="3638593" y="2429164"/>
                  <a:pt x="3644750" y="2420427"/>
                  <a:pt x="3644750" y="2410691"/>
                </a:cubicBezTo>
                <a:cubicBezTo>
                  <a:pt x="3644750" y="2328137"/>
                  <a:pt x="3640729" y="2350434"/>
                  <a:pt x="3626278" y="2299855"/>
                </a:cubicBezTo>
                <a:cubicBezTo>
                  <a:pt x="3603082" y="2218671"/>
                  <a:pt x="3629950" y="2301636"/>
                  <a:pt x="3607805" y="2235200"/>
                </a:cubicBezTo>
                <a:cubicBezTo>
                  <a:pt x="3604726" y="2121285"/>
                  <a:pt x="3609908" y="2006846"/>
                  <a:pt x="3598569" y="1893455"/>
                </a:cubicBezTo>
                <a:cubicBezTo>
                  <a:pt x="3597269" y="1880458"/>
                  <a:pt x="3578452" y="1876375"/>
                  <a:pt x="3570860" y="1865746"/>
                </a:cubicBezTo>
                <a:cubicBezTo>
                  <a:pt x="3562857" y="1854542"/>
                  <a:pt x="3562123" y="1838536"/>
                  <a:pt x="3552387" y="1828800"/>
                </a:cubicBezTo>
                <a:cubicBezTo>
                  <a:pt x="3536688" y="1813101"/>
                  <a:pt x="3496969" y="1791855"/>
                  <a:pt x="3496969" y="1791855"/>
                </a:cubicBezTo>
                <a:cubicBezTo>
                  <a:pt x="3443681" y="1711924"/>
                  <a:pt x="3470725" y="1765952"/>
                  <a:pt x="3450787" y="1699491"/>
                </a:cubicBezTo>
                <a:cubicBezTo>
                  <a:pt x="3445192" y="1680840"/>
                  <a:pt x="3432314" y="1644073"/>
                  <a:pt x="3432314" y="1644073"/>
                </a:cubicBezTo>
                <a:cubicBezTo>
                  <a:pt x="3435393" y="1579418"/>
                  <a:pt x="3436388" y="1514631"/>
                  <a:pt x="3441550" y="1450109"/>
                </a:cubicBezTo>
                <a:cubicBezTo>
                  <a:pt x="3442562" y="1437455"/>
                  <a:pt x="3445786" y="1424832"/>
                  <a:pt x="3450787" y="1413164"/>
                </a:cubicBezTo>
                <a:cubicBezTo>
                  <a:pt x="3455160" y="1402961"/>
                  <a:pt x="3463102" y="1394691"/>
                  <a:pt x="3469260" y="1385455"/>
                </a:cubicBezTo>
                <a:cubicBezTo>
                  <a:pt x="3472339" y="1376219"/>
                  <a:pt x="3473768" y="1366257"/>
                  <a:pt x="3478496" y="1357746"/>
                </a:cubicBezTo>
                <a:cubicBezTo>
                  <a:pt x="3489278" y="1338338"/>
                  <a:pt x="3503126" y="1320800"/>
                  <a:pt x="3515441" y="1302327"/>
                </a:cubicBezTo>
                <a:cubicBezTo>
                  <a:pt x="3521599" y="1293091"/>
                  <a:pt x="3528949" y="1284547"/>
                  <a:pt x="3533914" y="1274618"/>
                </a:cubicBezTo>
                <a:cubicBezTo>
                  <a:pt x="3540072" y="1262303"/>
                  <a:pt x="3543572" y="1248250"/>
                  <a:pt x="3552387" y="1237673"/>
                </a:cubicBezTo>
                <a:cubicBezTo>
                  <a:pt x="3559494" y="1229145"/>
                  <a:pt x="3570860" y="1225358"/>
                  <a:pt x="3580096" y="1219200"/>
                </a:cubicBezTo>
                <a:cubicBezTo>
                  <a:pt x="3586254" y="1209964"/>
                  <a:pt x="3590720" y="1199340"/>
                  <a:pt x="3598569" y="1191491"/>
                </a:cubicBezTo>
                <a:cubicBezTo>
                  <a:pt x="3606418" y="1183642"/>
                  <a:pt x="3618968" y="1181372"/>
                  <a:pt x="3626278" y="1173018"/>
                </a:cubicBezTo>
                <a:cubicBezTo>
                  <a:pt x="3640898" y="1156310"/>
                  <a:pt x="3650908" y="1136073"/>
                  <a:pt x="3663223" y="1117600"/>
                </a:cubicBezTo>
                <a:cubicBezTo>
                  <a:pt x="3669381" y="1108364"/>
                  <a:pt x="3672460" y="1096049"/>
                  <a:pt x="3681696" y="1089891"/>
                </a:cubicBezTo>
                <a:lnTo>
                  <a:pt x="3709405" y="1071418"/>
                </a:lnTo>
                <a:cubicBezTo>
                  <a:pt x="3721720" y="1052945"/>
                  <a:pt x="3739329" y="1037062"/>
                  <a:pt x="3746350" y="1016000"/>
                </a:cubicBezTo>
                <a:cubicBezTo>
                  <a:pt x="3749429" y="1006764"/>
                  <a:pt x="3749505" y="995894"/>
                  <a:pt x="3755587" y="988291"/>
                </a:cubicBezTo>
                <a:cubicBezTo>
                  <a:pt x="3762522" y="979623"/>
                  <a:pt x="3774060" y="975976"/>
                  <a:pt x="3783296" y="969818"/>
                </a:cubicBezTo>
                <a:cubicBezTo>
                  <a:pt x="3786375" y="960582"/>
                  <a:pt x="3788178" y="950817"/>
                  <a:pt x="3792532" y="942109"/>
                </a:cubicBezTo>
                <a:cubicBezTo>
                  <a:pt x="3797496" y="932180"/>
                  <a:pt x="3806496" y="924544"/>
                  <a:pt x="3811005" y="914400"/>
                </a:cubicBezTo>
                <a:cubicBezTo>
                  <a:pt x="3854974" y="815471"/>
                  <a:pt x="3806144" y="893985"/>
                  <a:pt x="3847950" y="831273"/>
                </a:cubicBezTo>
                <a:cubicBezTo>
                  <a:pt x="3854108" y="788170"/>
                  <a:pt x="3857883" y="744659"/>
                  <a:pt x="3866423" y="701964"/>
                </a:cubicBezTo>
                <a:cubicBezTo>
                  <a:pt x="3869502" y="686570"/>
                  <a:pt x="3873273" y="671298"/>
                  <a:pt x="3875660" y="655782"/>
                </a:cubicBezTo>
                <a:cubicBezTo>
                  <a:pt x="3879434" y="631249"/>
                  <a:pt x="3880456" y="606313"/>
                  <a:pt x="3884896" y="581891"/>
                </a:cubicBezTo>
                <a:cubicBezTo>
                  <a:pt x="3886638" y="572312"/>
                  <a:pt x="3891457" y="563543"/>
                  <a:pt x="3894132" y="554182"/>
                </a:cubicBezTo>
                <a:cubicBezTo>
                  <a:pt x="3897619" y="541976"/>
                  <a:pt x="3900290" y="529552"/>
                  <a:pt x="3903369" y="517237"/>
                </a:cubicBezTo>
                <a:cubicBezTo>
                  <a:pt x="3900188" y="482254"/>
                  <a:pt x="3910689" y="418578"/>
                  <a:pt x="3875660" y="387927"/>
                </a:cubicBezTo>
                <a:cubicBezTo>
                  <a:pt x="3858952" y="373307"/>
                  <a:pt x="3820241" y="350982"/>
                  <a:pt x="3820241" y="350982"/>
                </a:cubicBezTo>
                <a:cubicBezTo>
                  <a:pt x="3789454" y="304800"/>
                  <a:pt x="3811005" y="329430"/>
                  <a:pt x="3746350" y="286327"/>
                </a:cubicBezTo>
                <a:lnTo>
                  <a:pt x="3718641" y="267855"/>
                </a:lnTo>
                <a:cubicBezTo>
                  <a:pt x="3712484" y="258619"/>
                  <a:pt x="3707275" y="248674"/>
                  <a:pt x="3700169" y="240146"/>
                </a:cubicBezTo>
                <a:cubicBezTo>
                  <a:pt x="3691807" y="230111"/>
                  <a:pt x="3680052" y="223066"/>
                  <a:pt x="3672460" y="212437"/>
                </a:cubicBezTo>
                <a:cubicBezTo>
                  <a:pt x="3664457" y="201233"/>
                  <a:pt x="3659101" y="188275"/>
                  <a:pt x="3653987" y="175491"/>
                </a:cubicBezTo>
                <a:cubicBezTo>
                  <a:pt x="3646755" y="157412"/>
                  <a:pt x="3641672" y="138546"/>
                  <a:pt x="3635514" y="120073"/>
                </a:cubicBezTo>
                <a:cubicBezTo>
                  <a:pt x="3625889" y="91197"/>
                  <a:pt x="3616557" y="55096"/>
                  <a:pt x="3589332" y="36946"/>
                </a:cubicBezTo>
                <a:cubicBezTo>
                  <a:pt x="3580096" y="30788"/>
                  <a:pt x="3571767" y="22982"/>
                  <a:pt x="3561623" y="18473"/>
                </a:cubicBezTo>
                <a:cubicBezTo>
                  <a:pt x="3543829" y="10565"/>
                  <a:pt x="3506205" y="0"/>
                  <a:pt x="3506205" y="0"/>
                </a:cubicBezTo>
                <a:cubicBezTo>
                  <a:pt x="3472338" y="3079"/>
                  <a:pt x="3438313" y="4743"/>
                  <a:pt x="3404605" y="9237"/>
                </a:cubicBezTo>
                <a:cubicBezTo>
                  <a:pt x="3392022" y="10915"/>
                  <a:pt x="3380243" y="16795"/>
                  <a:pt x="3367660" y="18473"/>
                </a:cubicBezTo>
                <a:cubicBezTo>
                  <a:pt x="3333952" y="22967"/>
                  <a:pt x="3299858" y="23954"/>
                  <a:pt x="3266060" y="27709"/>
                </a:cubicBezTo>
                <a:cubicBezTo>
                  <a:pt x="3244423" y="30113"/>
                  <a:pt x="3223100" y="35138"/>
                  <a:pt x="3201405" y="36946"/>
                </a:cubicBezTo>
                <a:cubicBezTo>
                  <a:pt x="3149156" y="41300"/>
                  <a:pt x="3096693" y="42575"/>
                  <a:pt x="3044387" y="46182"/>
                </a:cubicBezTo>
                <a:cubicBezTo>
                  <a:pt x="3007401" y="48733"/>
                  <a:pt x="2970496" y="52339"/>
                  <a:pt x="2933550" y="55418"/>
                </a:cubicBezTo>
                <a:cubicBezTo>
                  <a:pt x="2918156" y="58497"/>
                  <a:pt x="2902599" y="60847"/>
                  <a:pt x="2887369" y="64655"/>
                </a:cubicBezTo>
                <a:cubicBezTo>
                  <a:pt x="2877924" y="67016"/>
                  <a:pt x="2869207" y="71982"/>
                  <a:pt x="2859660" y="73891"/>
                </a:cubicBezTo>
                <a:cubicBezTo>
                  <a:pt x="2838312" y="78160"/>
                  <a:pt x="2816770" y="82643"/>
                  <a:pt x="2795005" y="83127"/>
                </a:cubicBezTo>
                <a:cubicBezTo>
                  <a:pt x="2539510" y="88805"/>
                  <a:pt x="2283926" y="89285"/>
                  <a:pt x="2028387" y="92364"/>
                </a:cubicBezTo>
                <a:cubicBezTo>
                  <a:pt x="1935267" y="123403"/>
                  <a:pt x="2079709" y="76044"/>
                  <a:pt x="1963732" y="110837"/>
                </a:cubicBezTo>
                <a:cubicBezTo>
                  <a:pt x="1945081" y="116432"/>
                  <a:pt x="1926787" y="123151"/>
                  <a:pt x="1908314" y="129309"/>
                </a:cubicBezTo>
                <a:lnTo>
                  <a:pt x="1880605" y="138546"/>
                </a:lnTo>
                <a:cubicBezTo>
                  <a:pt x="1787225" y="278617"/>
                  <a:pt x="1888300" y="134853"/>
                  <a:pt x="1815950" y="221673"/>
                </a:cubicBezTo>
                <a:cubicBezTo>
                  <a:pt x="1777463" y="267857"/>
                  <a:pt x="1820572" y="233986"/>
                  <a:pt x="1769769" y="267855"/>
                </a:cubicBezTo>
                <a:cubicBezTo>
                  <a:pt x="1766690" y="277091"/>
                  <a:pt x="1764886" y="286856"/>
                  <a:pt x="1760532" y="295564"/>
                </a:cubicBezTo>
                <a:cubicBezTo>
                  <a:pt x="1749389" y="317849"/>
                  <a:pt x="1729006" y="347471"/>
                  <a:pt x="1714350" y="369455"/>
                </a:cubicBezTo>
                <a:cubicBezTo>
                  <a:pt x="1711271" y="378691"/>
                  <a:pt x="1709944" y="388711"/>
                  <a:pt x="1705114" y="397164"/>
                </a:cubicBezTo>
                <a:cubicBezTo>
                  <a:pt x="1689316" y="424810"/>
                  <a:pt x="1671533" y="439981"/>
                  <a:pt x="1649696" y="461818"/>
                </a:cubicBezTo>
                <a:cubicBezTo>
                  <a:pt x="1631715" y="515762"/>
                  <a:pt x="1654529" y="466221"/>
                  <a:pt x="1612750" y="508000"/>
                </a:cubicBezTo>
                <a:cubicBezTo>
                  <a:pt x="1559381" y="561369"/>
                  <a:pt x="1634665" y="510454"/>
                  <a:pt x="1566569" y="563418"/>
                </a:cubicBezTo>
                <a:cubicBezTo>
                  <a:pt x="1549044" y="577049"/>
                  <a:pt x="1529623" y="588049"/>
                  <a:pt x="1511150" y="600364"/>
                </a:cubicBezTo>
                <a:cubicBezTo>
                  <a:pt x="1501914" y="606522"/>
                  <a:pt x="1493972" y="615327"/>
                  <a:pt x="1483441" y="618837"/>
                </a:cubicBezTo>
                <a:lnTo>
                  <a:pt x="1455732" y="628073"/>
                </a:lnTo>
                <a:cubicBezTo>
                  <a:pt x="1446496" y="634231"/>
                  <a:pt x="1438167" y="642038"/>
                  <a:pt x="1428023" y="646546"/>
                </a:cubicBezTo>
                <a:cubicBezTo>
                  <a:pt x="1410229" y="654454"/>
                  <a:pt x="1372605" y="665018"/>
                  <a:pt x="1372605" y="665018"/>
                </a:cubicBezTo>
                <a:cubicBezTo>
                  <a:pt x="1363369" y="671176"/>
                  <a:pt x="1355427" y="679981"/>
                  <a:pt x="1344896" y="683491"/>
                </a:cubicBezTo>
                <a:cubicBezTo>
                  <a:pt x="1328480" y="688963"/>
                  <a:pt x="1244231" y="705471"/>
                  <a:pt x="1215587" y="711200"/>
                </a:cubicBezTo>
                <a:cubicBezTo>
                  <a:pt x="1203272" y="717358"/>
                  <a:pt x="1191533" y="724838"/>
                  <a:pt x="1178641" y="729673"/>
                </a:cubicBezTo>
                <a:cubicBezTo>
                  <a:pt x="1166755" y="734130"/>
                  <a:pt x="1151249" y="730550"/>
                  <a:pt x="1141696" y="738909"/>
                </a:cubicBezTo>
                <a:cubicBezTo>
                  <a:pt x="1124988" y="753529"/>
                  <a:pt x="1117065" y="775854"/>
                  <a:pt x="1104750" y="794327"/>
                </a:cubicBezTo>
                <a:cubicBezTo>
                  <a:pt x="1098592" y="803563"/>
                  <a:pt x="1095515" y="815880"/>
                  <a:pt x="1086278" y="822037"/>
                </a:cubicBezTo>
                <a:lnTo>
                  <a:pt x="1058569" y="840509"/>
                </a:lnTo>
                <a:cubicBezTo>
                  <a:pt x="1024702" y="891309"/>
                  <a:pt x="1058569" y="848206"/>
                  <a:pt x="1012387" y="886691"/>
                </a:cubicBezTo>
                <a:cubicBezTo>
                  <a:pt x="941270" y="945955"/>
                  <a:pt x="1025765" y="887008"/>
                  <a:pt x="956969" y="932873"/>
                </a:cubicBezTo>
                <a:cubicBezTo>
                  <a:pt x="907708" y="1006764"/>
                  <a:pt x="972363" y="917479"/>
                  <a:pt x="910787" y="979055"/>
                </a:cubicBezTo>
                <a:cubicBezTo>
                  <a:pt x="902938" y="986904"/>
                  <a:pt x="900668" y="999454"/>
                  <a:pt x="892314" y="1006764"/>
                </a:cubicBezTo>
                <a:cubicBezTo>
                  <a:pt x="875606" y="1021384"/>
                  <a:pt x="855369" y="1031394"/>
                  <a:pt x="836896" y="1043709"/>
                </a:cubicBezTo>
                <a:lnTo>
                  <a:pt x="809187" y="1062182"/>
                </a:lnTo>
                <a:cubicBezTo>
                  <a:pt x="793075" y="1060168"/>
                  <a:pt x="732392" y="1057490"/>
                  <a:pt x="707587" y="1043709"/>
                </a:cubicBezTo>
                <a:cubicBezTo>
                  <a:pt x="688180" y="1032927"/>
                  <a:pt x="673231" y="1013785"/>
                  <a:pt x="652169" y="1006764"/>
                </a:cubicBezTo>
                <a:lnTo>
                  <a:pt x="596750" y="988291"/>
                </a:lnTo>
                <a:cubicBezTo>
                  <a:pt x="587514" y="982133"/>
                  <a:pt x="579185" y="974326"/>
                  <a:pt x="569041" y="969818"/>
                </a:cubicBezTo>
                <a:cubicBezTo>
                  <a:pt x="551247" y="961910"/>
                  <a:pt x="513623" y="951346"/>
                  <a:pt x="513623" y="951346"/>
                </a:cubicBezTo>
                <a:cubicBezTo>
                  <a:pt x="504387" y="945188"/>
                  <a:pt x="496058" y="937382"/>
                  <a:pt x="485914" y="932873"/>
                </a:cubicBezTo>
                <a:cubicBezTo>
                  <a:pt x="468120" y="924965"/>
                  <a:pt x="430496" y="914400"/>
                  <a:pt x="430496" y="914400"/>
                </a:cubicBezTo>
                <a:cubicBezTo>
                  <a:pt x="381235" y="917479"/>
                  <a:pt x="331800" y="918470"/>
                  <a:pt x="282714" y="923637"/>
                </a:cubicBezTo>
                <a:cubicBezTo>
                  <a:pt x="273032" y="924656"/>
                  <a:pt x="264552" y="930964"/>
                  <a:pt x="255005" y="932873"/>
                </a:cubicBezTo>
                <a:cubicBezTo>
                  <a:pt x="195761" y="944721"/>
                  <a:pt x="192012" y="942109"/>
                  <a:pt x="153405" y="932873"/>
                </a:cubicBezTo>
                <a:close/>
              </a:path>
            </a:pathLst>
          </a:custGeom>
          <a:solidFill>
            <a:srgbClr val="FF0000">
              <a:alpha val="2705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387147" y="6073032"/>
            <a:ext cx="20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Zone non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cultivable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34727" y="2401576"/>
            <a:ext cx="14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Zone humide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30981" y="1057685"/>
            <a:ext cx="14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Zone humide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280727" y="3394485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66FF"/>
                </a:solidFill>
              </a:rPr>
              <a:t>Parcelle 2</a:t>
            </a:r>
            <a:endParaRPr lang="fr-FR" dirty="0">
              <a:solidFill>
                <a:srgbClr val="FF66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90944" y="2586303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99FF"/>
                </a:solidFill>
              </a:rPr>
              <a:t>Parcelle 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08181" y="184848"/>
            <a:ext cx="13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Source Bono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925781" y="3703902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Ville de Liande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 rot="19137955">
            <a:off x="1184952" y="5500375"/>
            <a:ext cx="182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Rivière Coulefore</a:t>
            </a: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121236" y="863720"/>
            <a:ext cx="202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Forêt </a:t>
            </a: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de Brosse et Liande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978398" y="2036738"/>
            <a:ext cx="896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Quartier</a:t>
            </a:r>
          </a:p>
          <a:p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Bellevue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40763" y="0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Chemin de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randonnée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101272" y="1551832"/>
            <a:ext cx="144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Parcelle de </a:t>
            </a:r>
          </a:p>
          <a:p>
            <a:pPr algn="ctr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F. Aimesatère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814617" y="1916669"/>
            <a:ext cx="1263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Parcelle de </a:t>
            </a:r>
          </a:p>
          <a:p>
            <a:pPr algn="ctr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M. Hizé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831273" y="535709"/>
            <a:ext cx="3225031" cy="1468582"/>
          </a:xfrm>
          <a:custGeom>
            <a:avLst/>
            <a:gdLst>
              <a:gd name="connsiteX0" fmla="*/ 3195782 w 3225031"/>
              <a:gd name="connsiteY0" fmla="*/ 1468582 h 1468582"/>
              <a:gd name="connsiteX1" fmla="*/ 3223491 w 3225031"/>
              <a:gd name="connsiteY1" fmla="*/ 1283855 h 1468582"/>
              <a:gd name="connsiteX2" fmla="*/ 3186545 w 3225031"/>
              <a:gd name="connsiteY2" fmla="*/ 1052946 h 1468582"/>
              <a:gd name="connsiteX3" fmla="*/ 2992582 w 3225031"/>
              <a:gd name="connsiteY3" fmla="*/ 886691 h 1468582"/>
              <a:gd name="connsiteX4" fmla="*/ 2733963 w 3225031"/>
              <a:gd name="connsiteY4" fmla="*/ 831273 h 1468582"/>
              <a:gd name="connsiteX5" fmla="*/ 2225963 w 3225031"/>
              <a:gd name="connsiteY5" fmla="*/ 766618 h 1468582"/>
              <a:gd name="connsiteX6" fmla="*/ 1874982 w 3225031"/>
              <a:gd name="connsiteY6" fmla="*/ 711200 h 1468582"/>
              <a:gd name="connsiteX7" fmla="*/ 1477818 w 3225031"/>
              <a:gd name="connsiteY7" fmla="*/ 822036 h 1468582"/>
              <a:gd name="connsiteX8" fmla="*/ 979054 w 3225031"/>
              <a:gd name="connsiteY8" fmla="*/ 932873 h 1468582"/>
              <a:gd name="connsiteX9" fmla="*/ 812800 w 3225031"/>
              <a:gd name="connsiteY9" fmla="*/ 803564 h 1468582"/>
              <a:gd name="connsiteX10" fmla="*/ 618836 w 3225031"/>
              <a:gd name="connsiteY10" fmla="*/ 720436 h 1468582"/>
              <a:gd name="connsiteX11" fmla="*/ 397163 w 3225031"/>
              <a:gd name="connsiteY11" fmla="*/ 554182 h 1468582"/>
              <a:gd name="connsiteX12" fmla="*/ 378691 w 3225031"/>
              <a:gd name="connsiteY12" fmla="*/ 378691 h 1468582"/>
              <a:gd name="connsiteX13" fmla="*/ 277091 w 3225031"/>
              <a:gd name="connsiteY13" fmla="*/ 295564 h 1468582"/>
              <a:gd name="connsiteX14" fmla="*/ 184727 w 3225031"/>
              <a:gd name="connsiteY14" fmla="*/ 249382 h 1468582"/>
              <a:gd name="connsiteX15" fmla="*/ 157018 w 3225031"/>
              <a:gd name="connsiteY15" fmla="*/ 83127 h 1468582"/>
              <a:gd name="connsiteX16" fmla="*/ 0 w 3225031"/>
              <a:gd name="connsiteY16" fmla="*/ 0 h 14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25031" h="1468582">
                <a:moveTo>
                  <a:pt x="3195782" y="1468582"/>
                </a:moveTo>
                <a:cubicBezTo>
                  <a:pt x="3210406" y="1410855"/>
                  <a:pt x="3225031" y="1353128"/>
                  <a:pt x="3223491" y="1283855"/>
                </a:cubicBezTo>
                <a:cubicBezTo>
                  <a:pt x="3221952" y="1214582"/>
                  <a:pt x="3225030" y="1119140"/>
                  <a:pt x="3186545" y="1052946"/>
                </a:cubicBezTo>
                <a:cubicBezTo>
                  <a:pt x="3148060" y="986752"/>
                  <a:pt x="3068012" y="923636"/>
                  <a:pt x="2992582" y="886691"/>
                </a:cubicBezTo>
                <a:cubicBezTo>
                  <a:pt x="2917152" y="849746"/>
                  <a:pt x="2861733" y="851285"/>
                  <a:pt x="2733963" y="831273"/>
                </a:cubicBezTo>
                <a:cubicBezTo>
                  <a:pt x="2606193" y="811261"/>
                  <a:pt x="2369126" y="786630"/>
                  <a:pt x="2225963" y="766618"/>
                </a:cubicBezTo>
                <a:cubicBezTo>
                  <a:pt x="2082800" y="746606"/>
                  <a:pt x="1999673" y="701964"/>
                  <a:pt x="1874982" y="711200"/>
                </a:cubicBezTo>
                <a:cubicBezTo>
                  <a:pt x="1750291" y="720436"/>
                  <a:pt x="1627139" y="785091"/>
                  <a:pt x="1477818" y="822036"/>
                </a:cubicBezTo>
                <a:cubicBezTo>
                  <a:pt x="1328497" y="858981"/>
                  <a:pt x="1089890" y="935952"/>
                  <a:pt x="979054" y="932873"/>
                </a:cubicBezTo>
                <a:cubicBezTo>
                  <a:pt x="868218" y="929794"/>
                  <a:pt x="872836" y="838970"/>
                  <a:pt x="812800" y="803564"/>
                </a:cubicBezTo>
                <a:cubicBezTo>
                  <a:pt x="752764" y="768158"/>
                  <a:pt x="688109" y="762000"/>
                  <a:pt x="618836" y="720436"/>
                </a:cubicBezTo>
                <a:cubicBezTo>
                  <a:pt x="549563" y="678872"/>
                  <a:pt x="437187" y="611139"/>
                  <a:pt x="397163" y="554182"/>
                </a:cubicBezTo>
                <a:cubicBezTo>
                  <a:pt x="357139" y="497225"/>
                  <a:pt x="398703" y="421794"/>
                  <a:pt x="378691" y="378691"/>
                </a:cubicBezTo>
                <a:cubicBezTo>
                  <a:pt x="358679" y="335588"/>
                  <a:pt x="309418" y="317115"/>
                  <a:pt x="277091" y="295564"/>
                </a:cubicBezTo>
                <a:cubicBezTo>
                  <a:pt x="244764" y="274013"/>
                  <a:pt x="204739" y="284788"/>
                  <a:pt x="184727" y="249382"/>
                </a:cubicBezTo>
                <a:cubicBezTo>
                  <a:pt x="164715" y="213976"/>
                  <a:pt x="187806" y="124691"/>
                  <a:pt x="157018" y="83127"/>
                </a:cubicBezTo>
                <a:cubicBezTo>
                  <a:pt x="126230" y="41563"/>
                  <a:pt x="63115" y="20781"/>
                  <a:pt x="0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74255" y="406400"/>
            <a:ext cx="203200" cy="203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8460509" y="5477164"/>
            <a:ext cx="683491" cy="4248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 rot="1599181">
            <a:off x="7570202" y="5671251"/>
            <a:ext cx="150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Vers le village </a:t>
            </a:r>
          </a:p>
          <a:p>
            <a:pPr algn="ctr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de Brosse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9a08f97ecb05422bafec2f226b83aacfc72ecb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69</Words>
  <Application>Microsoft Office PowerPoint</Application>
  <PresentationFormat>Affichage à l'écran (4:3)</PresentationFormat>
  <Paragraphs>26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Guili</dc:creator>
  <cp:lastModifiedBy>Vincent Guili</cp:lastModifiedBy>
  <cp:revision>17</cp:revision>
  <dcterms:created xsi:type="dcterms:W3CDTF">2019-05-15T19:52:12Z</dcterms:created>
  <dcterms:modified xsi:type="dcterms:W3CDTF">2021-05-05T21:52:19Z</dcterms:modified>
</cp:coreProperties>
</file>